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96" r:id="rId3"/>
    <p:sldId id="293" r:id="rId4"/>
    <p:sldId id="299" r:id="rId5"/>
    <p:sldId id="300" r:id="rId6"/>
    <p:sldId id="301" r:id="rId7"/>
    <p:sldId id="302" r:id="rId8"/>
    <p:sldId id="306" r:id="rId9"/>
    <p:sldId id="305" r:id="rId10"/>
    <p:sldId id="304" r:id="rId11"/>
    <p:sldId id="303" r:id="rId12"/>
    <p:sldId id="307" r:id="rId13"/>
    <p:sldId id="308" r:id="rId14"/>
    <p:sldId id="309" r:id="rId15"/>
    <p:sldId id="310" r:id="rId16"/>
    <p:sldId id="298" r:id="rId17"/>
    <p:sldId id="28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75610" autoAdjust="0"/>
  </p:normalViewPr>
  <p:slideViewPr>
    <p:cSldViewPr snapToGrid="0">
      <p:cViewPr varScale="1">
        <p:scale>
          <a:sx n="86" d="100"/>
          <a:sy n="86" d="100"/>
        </p:scale>
        <p:origin x="126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Nolan" userId="0f0b5b70000900d0" providerId="LiveId" clId="{6C0CB89E-BC91-42EF-AC93-8A044E7E8B7A}"/>
    <pc:docChg chg="undo custSel addSld delSld modSld sldOrd">
      <pc:chgData name="John Nolan" userId="0f0b5b70000900d0" providerId="LiveId" clId="{6C0CB89E-BC91-42EF-AC93-8A044E7E8B7A}" dt="2024-01-31T20:36:43.646" v="902" actId="478"/>
      <pc:docMkLst>
        <pc:docMk/>
      </pc:docMkLst>
      <pc:sldChg chg="modSp mod">
        <pc:chgData name="John Nolan" userId="0f0b5b70000900d0" providerId="LiveId" clId="{6C0CB89E-BC91-42EF-AC93-8A044E7E8B7A}" dt="2024-01-31T17:14:04.139" v="64" actId="20577"/>
        <pc:sldMkLst>
          <pc:docMk/>
          <pc:sldMk cId="109857222" sldId="256"/>
        </pc:sldMkLst>
        <pc:spChg chg="mod">
          <ac:chgData name="John Nolan" userId="0f0b5b70000900d0" providerId="LiveId" clId="{6C0CB89E-BC91-42EF-AC93-8A044E7E8B7A}" dt="2024-01-31T17:14:04.139" v="64" actId="20577"/>
          <ac:spMkLst>
            <pc:docMk/>
            <pc:sldMk cId="109857222" sldId="256"/>
            <ac:spMk id="2" creationId="{00000000-0000-0000-0000-000000000000}"/>
          </ac:spMkLst>
        </pc:spChg>
      </pc:sldChg>
      <pc:sldChg chg="modSp mod">
        <pc:chgData name="John Nolan" userId="0f0b5b70000900d0" providerId="LiveId" clId="{6C0CB89E-BC91-42EF-AC93-8A044E7E8B7A}" dt="2024-01-31T20:35:27.295" v="901" actId="14100"/>
        <pc:sldMkLst>
          <pc:docMk/>
          <pc:sldMk cId="3489345782" sldId="280"/>
        </pc:sldMkLst>
        <pc:spChg chg="mod">
          <ac:chgData name="John Nolan" userId="0f0b5b70000900d0" providerId="LiveId" clId="{6C0CB89E-BC91-42EF-AC93-8A044E7E8B7A}" dt="2024-01-31T20:35:27.295" v="901" actId="14100"/>
          <ac:spMkLst>
            <pc:docMk/>
            <pc:sldMk cId="3489345782" sldId="280"/>
            <ac:spMk id="3" creationId="{C49F483D-BC7E-46CB-A415-232A61418873}"/>
          </ac:spMkLst>
        </pc:spChg>
      </pc:sldChg>
      <pc:sldChg chg="del">
        <pc:chgData name="John Nolan" userId="0f0b5b70000900d0" providerId="LiveId" clId="{6C0CB89E-BC91-42EF-AC93-8A044E7E8B7A}" dt="2024-01-31T20:34:58.830" v="897" actId="47"/>
        <pc:sldMkLst>
          <pc:docMk/>
          <pc:sldMk cId="3740321505" sldId="282"/>
        </pc:sldMkLst>
      </pc:sldChg>
      <pc:sldChg chg="addSp delSp modSp del mod ord">
        <pc:chgData name="John Nolan" userId="0f0b5b70000900d0" providerId="LiveId" clId="{6C0CB89E-BC91-42EF-AC93-8A044E7E8B7A}" dt="2024-01-31T20:35:02.719" v="898" actId="47"/>
        <pc:sldMkLst>
          <pc:docMk/>
          <pc:sldMk cId="266122849" sldId="292"/>
        </pc:sldMkLst>
        <pc:spChg chg="add del mod">
          <ac:chgData name="John Nolan" userId="0f0b5b70000900d0" providerId="LiveId" clId="{6C0CB89E-BC91-42EF-AC93-8A044E7E8B7A}" dt="2024-01-31T17:09:41.674" v="12" actId="22"/>
          <ac:spMkLst>
            <pc:docMk/>
            <pc:sldMk cId="266122849" sldId="292"/>
            <ac:spMk id="3" creationId="{8A53D13C-7F29-9045-CED9-CBAF75A24862}"/>
          </ac:spMkLst>
        </pc:spChg>
        <pc:picChg chg="add mod ord">
          <ac:chgData name="John Nolan" userId="0f0b5b70000900d0" providerId="LiveId" clId="{6C0CB89E-BC91-42EF-AC93-8A044E7E8B7A}" dt="2024-01-31T17:09:41.674" v="12" actId="22"/>
          <ac:picMkLst>
            <pc:docMk/>
            <pc:sldMk cId="266122849" sldId="292"/>
            <ac:picMk id="5" creationId="{4E424D7B-4428-1351-73AA-1F42E4324352}"/>
          </ac:picMkLst>
        </pc:picChg>
        <pc:picChg chg="del">
          <ac:chgData name="John Nolan" userId="0f0b5b70000900d0" providerId="LiveId" clId="{6C0CB89E-BC91-42EF-AC93-8A044E7E8B7A}" dt="2024-01-31T17:09:39.680" v="11" actId="478"/>
          <ac:picMkLst>
            <pc:docMk/>
            <pc:sldMk cId="266122849" sldId="292"/>
            <ac:picMk id="2050" creationId="{1B1A51F9-0F87-7A34-745D-7221C7D9FFF3}"/>
          </ac:picMkLst>
        </pc:picChg>
      </pc:sldChg>
      <pc:sldChg chg="addSp delSp modSp mod modNotesTx">
        <pc:chgData name="John Nolan" userId="0f0b5b70000900d0" providerId="LiveId" clId="{6C0CB89E-BC91-42EF-AC93-8A044E7E8B7A}" dt="2024-01-31T17:27:07.402" v="327" actId="20577"/>
        <pc:sldMkLst>
          <pc:docMk/>
          <pc:sldMk cId="4058532910" sldId="293"/>
        </pc:sldMkLst>
        <pc:spChg chg="mod">
          <ac:chgData name="John Nolan" userId="0f0b5b70000900d0" providerId="LiveId" clId="{6C0CB89E-BC91-42EF-AC93-8A044E7E8B7A}" dt="2024-01-31T17:24:32.562" v="292"/>
          <ac:spMkLst>
            <pc:docMk/>
            <pc:sldMk cId="4058532910" sldId="293"/>
            <ac:spMk id="2" creationId="{FD5C2E35-9F63-8F13-A0C5-6F8A6941A4BB}"/>
          </ac:spMkLst>
        </pc:spChg>
        <pc:spChg chg="add del mod">
          <ac:chgData name="John Nolan" userId="0f0b5b70000900d0" providerId="LiveId" clId="{6C0CB89E-BC91-42EF-AC93-8A044E7E8B7A}" dt="2024-01-31T17:20:02.609" v="73"/>
          <ac:spMkLst>
            <pc:docMk/>
            <pc:sldMk cId="4058532910" sldId="293"/>
            <ac:spMk id="3" creationId="{FC906460-BF15-9271-332B-44ACD6D38FE3}"/>
          </ac:spMkLst>
        </pc:spChg>
        <pc:spChg chg="add mod">
          <ac:chgData name="John Nolan" userId="0f0b5b70000900d0" providerId="LiveId" clId="{6C0CB89E-BC91-42EF-AC93-8A044E7E8B7A}" dt="2024-01-31T17:27:07.402" v="327" actId="20577"/>
          <ac:spMkLst>
            <pc:docMk/>
            <pc:sldMk cId="4058532910" sldId="293"/>
            <ac:spMk id="4" creationId="{9B5FFB0B-3585-524E-5ADE-8117EAB080FE}"/>
          </ac:spMkLst>
        </pc:spChg>
        <pc:picChg chg="add mod">
          <ac:chgData name="John Nolan" userId="0f0b5b70000900d0" providerId="LiveId" clId="{6C0CB89E-BC91-42EF-AC93-8A044E7E8B7A}" dt="2024-01-31T17:24:43.872" v="293" actId="1076"/>
          <ac:picMkLst>
            <pc:docMk/>
            <pc:sldMk cId="4058532910" sldId="293"/>
            <ac:picMk id="2050" creationId="{5D279714-245F-3C7C-E0D9-4D9171A951D4}"/>
          </ac:picMkLst>
        </pc:picChg>
        <pc:picChg chg="del">
          <ac:chgData name="John Nolan" userId="0f0b5b70000900d0" providerId="LiveId" clId="{6C0CB89E-BC91-42EF-AC93-8A044E7E8B7A}" dt="2024-01-31T17:19:59.736" v="72" actId="478"/>
          <ac:picMkLst>
            <pc:docMk/>
            <pc:sldMk cId="4058532910" sldId="293"/>
            <ac:picMk id="3074" creationId="{FCEC69AE-3D3D-3F55-29AB-9D75BF6B0EC8}"/>
          </ac:picMkLst>
        </pc:picChg>
        <pc:picChg chg="del">
          <ac:chgData name="John Nolan" userId="0f0b5b70000900d0" providerId="LiveId" clId="{6C0CB89E-BC91-42EF-AC93-8A044E7E8B7A}" dt="2024-01-31T17:20:03.855" v="74" actId="478"/>
          <ac:picMkLst>
            <pc:docMk/>
            <pc:sldMk cId="4058532910" sldId="293"/>
            <ac:picMk id="3078" creationId="{C481A139-B018-8716-6941-A733469EDC38}"/>
          </ac:picMkLst>
        </pc:picChg>
      </pc:sldChg>
      <pc:sldChg chg="del">
        <pc:chgData name="John Nolan" userId="0f0b5b70000900d0" providerId="LiveId" clId="{6C0CB89E-BC91-42EF-AC93-8A044E7E8B7A}" dt="2024-01-31T20:34:56.336" v="895" actId="47"/>
        <pc:sldMkLst>
          <pc:docMk/>
          <pc:sldMk cId="2324922925" sldId="294"/>
        </pc:sldMkLst>
      </pc:sldChg>
      <pc:sldChg chg="del">
        <pc:chgData name="John Nolan" userId="0f0b5b70000900d0" providerId="LiveId" clId="{6C0CB89E-BC91-42EF-AC93-8A044E7E8B7A}" dt="2024-01-31T20:34:57.642" v="896" actId="47"/>
        <pc:sldMkLst>
          <pc:docMk/>
          <pc:sldMk cId="3410370314" sldId="295"/>
        </pc:sldMkLst>
      </pc:sldChg>
      <pc:sldChg chg="addSp delSp modSp mod modNotesTx">
        <pc:chgData name="John Nolan" userId="0f0b5b70000900d0" providerId="LiveId" clId="{6C0CB89E-BC91-42EF-AC93-8A044E7E8B7A}" dt="2024-01-31T20:36:43.646" v="902" actId="478"/>
        <pc:sldMkLst>
          <pc:docMk/>
          <pc:sldMk cId="8623872" sldId="296"/>
        </pc:sldMkLst>
        <pc:spChg chg="add del mod">
          <ac:chgData name="John Nolan" userId="0f0b5b70000900d0" providerId="LiveId" clId="{6C0CB89E-BC91-42EF-AC93-8A044E7E8B7A}" dt="2024-01-31T20:36:43.646" v="902" actId="478"/>
          <ac:spMkLst>
            <pc:docMk/>
            <pc:sldMk cId="8623872" sldId="296"/>
            <ac:spMk id="3" creationId="{CAC637E5-27A9-105C-B9FD-454AAF4540D6}"/>
          </ac:spMkLst>
        </pc:spChg>
        <pc:picChg chg="mod">
          <ac:chgData name="John Nolan" userId="0f0b5b70000900d0" providerId="LiveId" clId="{6C0CB89E-BC91-42EF-AC93-8A044E7E8B7A}" dt="2024-01-31T17:20:39.262" v="77" actId="14100"/>
          <ac:picMkLst>
            <pc:docMk/>
            <pc:sldMk cId="8623872" sldId="296"/>
            <ac:picMk id="4" creationId="{284D8DFF-14A2-DC21-645C-751712111EDF}"/>
          </ac:picMkLst>
        </pc:picChg>
        <pc:picChg chg="mod">
          <ac:chgData name="John Nolan" userId="0f0b5b70000900d0" providerId="LiveId" clId="{6C0CB89E-BC91-42EF-AC93-8A044E7E8B7A}" dt="2024-01-31T17:20:24.559" v="75" actId="1076"/>
          <ac:picMkLst>
            <pc:docMk/>
            <pc:sldMk cId="8623872" sldId="296"/>
            <ac:picMk id="5" creationId="{0BC20EAB-5F5A-96F3-D0B0-3BAA5FF9433B}"/>
          </ac:picMkLst>
        </pc:picChg>
        <pc:picChg chg="del">
          <ac:chgData name="John Nolan" userId="0f0b5b70000900d0" providerId="LiveId" clId="{6C0CB89E-BC91-42EF-AC93-8A044E7E8B7A}" dt="2024-01-31T17:09:26.772" v="10" actId="478"/>
          <ac:picMkLst>
            <pc:docMk/>
            <pc:sldMk cId="8623872" sldId="296"/>
            <ac:picMk id="6146" creationId="{A486E8C9-9452-3E07-1083-4DAAC5C5293D}"/>
          </ac:picMkLst>
        </pc:picChg>
      </pc:sldChg>
      <pc:sldChg chg="addSp delSp modSp mod modNotesTx">
        <pc:chgData name="John Nolan" userId="0f0b5b70000900d0" providerId="LiveId" clId="{6C0CB89E-BC91-42EF-AC93-8A044E7E8B7A}" dt="2024-01-31T20:31:27.353" v="878" actId="14100"/>
        <pc:sldMkLst>
          <pc:docMk/>
          <pc:sldMk cId="2960154336" sldId="298"/>
        </pc:sldMkLst>
        <pc:spChg chg="mod">
          <ac:chgData name="John Nolan" userId="0f0b5b70000900d0" providerId="LiveId" clId="{6C0CB89E-BC91-42EF-AC93-8A044E7E8B7A}" dt="2024-01-31T20:29:05.344" v="867"/>
          <ac:spMkLst>
            <pc:docMk/>
            <pc:sldMk cId="2960154336" sldId="298"/>
            <ac:spMk id="2" creationId="{FB274799-E2B1-E2F9-EAE5-9A26FD8716C7}"/>
          </ac:spMkLst>
        </pc:spChg>
        <pc:spChg chg="add del mod">
          <ac:chgData name="John Nolan" userId="0f0b5b70000900d0" providerId="LiveId" clId="{6C0CB89E-BC91-42EF-AC93-8A044E7E8B7A}" dt="2024-01-31T17:18:46.526" v="71"/>
          <ac:spMkLst>
            <pc:docMk/>
            <pc:sldMk cId="2960154336" sldId="298"/>
            <ac:spMk id="3" creationId="{A2E5F0DB-879E-15D8-96A9-66CC1E266327}"/>
          </ac:spMkLst>
        </pc:spChg>
        <pc:picChg chg="add mod">
          <ac:chgData name="John Nolan" userId="0f0b5b70000900d0" providerId="LiveId" clId="{6C0CB89E-BC91-42EF-AC93-8A044E7E8B7A}" dt="2024-01-31T20:31:19.068" v="877" actId="14100"/>
          <ac:picMkLst>
            <pc:docMk/>
            <pc:sldMk cId="2960154336" sldId="298"/>
            <ac:picMk id="6" creationId="{9F639628-D18C-2878-FE5B-3D46A932450C}"/>
          </ac:picMkLst>
        </pc:picChg>
        <pc:picChg chg="add mod">
          <ac:chgData name="John Nolan" userId="0f0b5b70000900d0" providerId="LiveId" clId="{6C0CB89E-BC91-42EF-AC93-8A044E7E8B7A}" dt="2024-01-31T20:31:27.353" v="878" actId="14100"/>
          <ac:picMkLst>
            <pc:docMk/>
            <pc:sldMk cId="2960154336" sldId="298"/>
            <ac:picMk id="1026" creationId="{87BD540A-A14A-8802-438A-E45907F4047C}"/>
          </ac:picMkLst>
        </pc:picChg>
        <pc:picChg chg="del">
          <ac:chgData name="John Nolan" userId="0f0b5b70000900d0" providerId="LiveId" clId="{6C0CB89E-BC91-42EF-AC93-8A044E7E8B7A}" dt="2024-01-31T17:18:34.064" v="68" actId="478"/>
          <ac:picMkLst>
            <pc:docMk/>
            <pc:sldMk cId="2960154336" sldId="298"/>
            <ac:picMk id="7170" creationId="{100EC3B3-2FB7-9B1F-6CBC-BB9E65F53E25}"/>
          </ac:picMkLst>
        </pc:picChg>
        <pc:picChg chg="del">
          <ac:chgData name="John Nolan" userId="0f0b5b70000900d0" providerId="LiveId" clId="{6C0CB89E-BC91-42EF-AC93-8A044E7E8B7A}" dt="2024-01-31T17:18:42.262" v="70" actId="478"/>
          <ac:picMkLst>
            <pc:docMk/>
            <pc:sldMk cId="2960154336" sldId="298"/>
            <ac:picMk id="7172" creationId="{198839C6-9421-071D-FF9F-3DC849A59053}"/>
          </ac:picMkLst>
        </pc:picChg>
      </pc:sldChg>
      <pc:sldChg chg="addSp delSp modSp add mod modNotesTx">
        <pc:chgData name="John Nolan" userId="0f0b5b70000900d0" providerId="LiveId" clId="{6C0CB89E-BC91-42EF-AC93-8A044E7E8B7A}" dt="2024-01-31T17:35:55.635" v="374" actId="1076"/>
        <pc:sldMkLst>
          <pc:docMk/>
          <pc:sldMk cId="1112469348" sldId="299"/>
        </pc:sldMkLst>
        <pc:spChg chg="mod">
          <ac:chgData name="John Nolan" userId="0f0b5b70000900d0" providerId="LiveId" clId="{6C0CB89E-BC91-42EF-AC93-8A044E7E8B7A}" dt="2024-01-31T17:29:21.849" v="347" actId="20577"/>
          <ac:spMkLst>
            <pc:docMk/>
            <pc:sldMk cId="1112469348" sldId="299"/>
            <ac:spMk id="2" creationId="{FD5C2E35-9F63-8F13-A0C5-6F8A6941A4BB}"/>
          </ac:spMkLst>
        </pc:spChg>
        <pc:spChg chg="mod">
          <ac:chgData name="John Nolan" userId="0f0b5b70000900d0" providerId="LiveId" clId="{6C0CB89E-BC91-42EF-AC93-8A044E7E8B7A}" dt="2024-01-31T17:30:34.016" v="362" actId="14100"/>
          <ac:spMkLst>
            <pc:docMk/>
            <pc:sldMk cId="1112469348" sldId="299"/>
            <ac:spMk id="4" creationId="{9B5FFB0B-3585-524E-5ADE-8117EAB080FE}"/>
          </ac:spMkLst>
        </pc:spChg>
        <pc:spChg chg="add del mod">
          <ac:chgData name="John Nolan" userId="0f0b5b70000900d0" providerId="LiveId" clId="{6C0CB89E-BC91-42EF-AC93-8A044E7E8B7A}" dt="2024-01-31T17:35:34.934" v="368"/>
          <ac:spMkLst>
            <pc:docMk/>
            <pc:sldMk cId="1112469348" sldId="299"/>
            <ac:spMk id="5" creationId="{215004D2-A8F4-4751-443E-2BA9CC35D0F5}"/>
          </ac:spMkLst>
        </pc:spChg>
        <pc:picChg chg="add del mod">
          <ac:chgData name="John Nolan" userId="0f0b5b70000900d0" providerId="LiveId" clId="{6C0CB89E-BC91-42EF-AC93-8A044E7E8B7A}" dt="2024-01-31T17:32:54.662" v="367" actId="478"/>
          <ac:picMkLst>
            <pc:docMk/>
            <pc:sldMk cId="1112469348" sldId="299"/>
            <ac:picMk id="3" creationId="{CC9D05C8-BFF6-D3F4-44C4-98F641489A32}"/>
          </ac:picMkLst>
        </pc:picChg>
        <pc:picChg chg="del">
          <ac:chgData name="John Nolan" userId="0f0b5b70000900d0" providerId="LiveId" clId="{6C0CB89E-BC91-42EF-AC93-8A044E7E8B7A}" dt="2024-01-31T17:32:52.165" v="366" actId="478"/>
          <ac:picMkLst>
            <pc:docMk/>
            <pc:sldMk cId="1112469348" sldId="299"/>
            <ac:picMk id="2050" creationId="{5D279714-245F-3C7C-E0D9-4D9171A951D4}"/>
          </ac:picMkLst>
        </pc:picChg>
        <pc:picChg chg="add mod">
          <ac:chgData name="John Nolan" userId="0f0b5b70000900d0" providerId="LiveId" clId="{6C0CB89E-BC91-42EF-AC93-8A044E7E8B7A}" dt="2024-01-31T17:35:55.635" v="374" actId="1076"/>
          <ac:picMkLst>
            <pc:docMk/>
            <pc:sldMk cId="1112469348" sldId="299"/>
            <ac:picMk id="3074" creationId="{D7FCEFE6-781F-98EB-9D20-E2C6FCF25839}"/>
          </ac:picMkLst>
        </pc:picChg>
      </pc:sldChg>
      <pc:sldChg chg="new del">
        <pc:chgData name="John Nolan" userId="0f0b5b70000900d0" providerId="LiveId" clId="{6C0CB89E-BC91-42EF-AC93-8A044E7E8B7A}" dt="2024-01-31T17:28:39.148" v="329" actId="680"/>
        <pc:sldMkLst>
          <pc:docMk/>
          <pc:sldMk cId="1533355629" sldId="299"/>
        </pc:sldMkLst>
      </pc:sldChg>
      <pc:sldChg chg="addSp delSp modSp add mod modNotesTx">
        <pc:chgData name="John Nolan" userId="0f0b5b70000900d0" providerId="LiveId" clId="{6C0CB89E-BC91-42EF-AC93-8A044E7E8B7A}" dt="2024-01-31T17:42:14.078" v="410"/>
        <pc:sldMkLst>
          <pc:docMk/>
          <pc:sldMk cId="650865923" sldId="300"/>
        </pc:sldMkLst>
        <pc:spChg chg="mod">
          <ac:chgData name="John Nolan" userId="0f0b5b70000900d0" providerId="LiveId" clId="{6C0CB89E-BC91-42EF-AC93-8A044E7E8B7A}" dt="2024-01-31T17:36:16.699" v="375"/>
          <ac:spMkLst>
            <pc:docMk/>
            <pc:sldMk cId="650865923" sldId="300"/>
            <ac:spMk id="2" creationId="{FD5C2E35-9F63-8F13-A0C5-6F8A6941A4BB}"/>
          </ac:spMkLst>
        </pc:spChg>
        <pc:spChg chg="add del mod">
          <ac:chgData name="John Nolan" userId="0f0b5b70000900d0" providerId="LiveId" clId="{6C0CB89E-BC91-42EF-AC93-8A044E7E8B7A}" dt="2024-01-31T17:37:31.713" v="378"/>
          <ac:spMkLst>
            <pc:docMk/>
            <pc:sldMk cId="650865923" sldId="300"/>
            <ac:spMk id="3" creationId="{D78686CF-2951-4E0F-ED6C-D3C6BCDFFB46}"/>
          </ac:spMkLst>
        </pc:spChg>
        <pc:spChg chg="del mod">
          <ac:chgData name="John Nolan" userId="0f0b5b70000900d0" providerId="LiveId" clId="{6C0CB89E-BC91-42EF-AC93-8A044E7E8B7A}" dt="2024-01-31T17:41:14.144" v="394"/>
          <ac:spMkLst>
            <pc:docMk/>
            <pc:sldMk cId="650865923" sldId="300"/>
            <ac:spMk id="4" creationId="{9B5FFB0B-3585-524E-5ADE-8117EAB080FE}"/>
          </ac:spMkLst>
        </pc:spChg>
        <pc:picChg chg="del mod">
          <ac:chgData name="John Nolan" userId="0f0b5b70000900d0" providerId="LiveId" clId="{6C0CB89E-BC91-42EF-AC93-8A044E7E8B7A}" dt="2024-01-31T17:37:28.710" v="377" actId="478"/>
          <ac:picMkLst>
            <pc:docMk/>
            <pc:sldMk cId="650865923" sldId="300"/>
            <ac:picMk id="2050" creationId="{5D279714-245F-3C7C-E0D9-4D9171A951D4}"/>
          </ac:picMkLst>
        </pc:picChg>
        <pc:picChg chg="add mod">
          <ac:chgData name="John Nolan" userId="0f0b5b70000900d0" providerId="LiveId" clId="{6C0CB89E-BC91-42EF-AC93-8A044E7E8B7A}" dt="2024-01-31T17:41:47.785" v="409" actId="14100"/>
          <ac:picMkLst>
            <pc:docMk/>
            <pc:sldMk cId="650865923" sldId="300"/>
            <ac:picMk id="4098" creationId="{6D20ECFC-B927-8BA7-6BB0-C0ED889881DB}"/>
          </ac:picMkLst>
        </pc:picChg>
        <pc:picChg chg="add mod">
          <ac:chgData name="John Nolan" userId="0f0b5b70000900d0" providerId="LiveId" clId="{6C0CB89E-BC91-42EF-AC93-8A044E7E8B7A}" dt="2024-01-31T17:41:27.840" v="401" actId="1076"/>
          <ac:picMkLst>
            <pc:docMk/>
            <pc:sldMk cId="650865923" sldId="300"/>
            <ac:picMk id="4100" creationId="{8A2F10B2-6DB2-B46E-ECFE-4C5E9601BBFF}"/>
          </ac:picMkLst>
        </pc:picChg>
        <pc:picChg chg="add mod">
          <ac:chgData name="John Nolan" userId="0f0b5b70000900d0" providerId="LiveId" clId="{6C0CB89E-BC91-42EF-AC93-8A044E7E8B7A}" dt="2024-01-31T17:41:34.564" v="404" actId="1076"/>
          <ac:picMkLst>
            <pc:docMk/>
            <pc:sldMk cId="650865923" sldId="300"/>
            <ac:picMk id="4102" creationId="{631FC634-3680-9CF5-A94A-06810F5343C7}"/>
          </ac:picMkLst>
        </pc:picChg>
      </pc:sldChg>
      <pc:sldChg chg="addSp delSp modSp add mod modNotesTx">
        <pc:chgData name="John Nolan" userId="0f0b5b70000900d0" providerId="LiveId" clId="{6C0CB89E-BC91-42EF-AC93-8A044E7E8B7A}" dt="2024-01-31T17:55:17.891" v="446" actId="1076"/>
        <pc:sldMkLst>
          <pc:docMk/>
          <pc:sldMk cId="3219708915" sldId="301"/>
        </pc:sldMkLst>
        <pc:spChg chg="mod">
          <ac:chgData name="John Nolan" userId="0f0b5b70000900d0" providerId="LiveId" clId="{6C0CB89E-BC91-42EF-AC93-8A044E7E8B7A}" dt="2024-01-31T17:49:44.858" v="414" actId="255"/>
          <ac:spMkLst>
            <pc:docMk/>
            <pc:sldMk cId="3219708915" sldId="301"/>
            <ac:spMk id="2" creationId="{FD5C2E35-9F63-8F13-A0C5-6F8A6941A4BB}"/>
          </ac:spMkLst>
        </pc:spChg>
        <pc:spChg chg="add del mod">
          <ac:chgData name="John Nolan" userId="0f0b5b70000900d0" providerId="LiveId" clId="{6C0CB89E-BC91-42EF-AC93-8A044E7E8B7A}" dt="2024-01-31T17:51:21.393" v="417"/>
          <ac:spMkLst>
            <pc:docMk/>
            <pc:sldMk cId="3219708915" sldId="301"/>
            <ac:spMk id="3" creationId="{422BB5B3-26C8-E59E-CB27-773845B5AEA6}"/>
          </ac:spMkLst>
        </pc:spChg>
        <pc:spChg chg="del mod">
          <ac:chgData name="John Nolan" userId="0f0b5b70000900d0" providerId="LiveId" clId="{6C0CB89E-BC91-42EF-AC93-8A044E7E8B7A}" dt="2024-01-31T17:54:26.243" v="432"/>
          <ac:spMkLst>
            <pc:docMk/>
            <pc:sldMk cId="3219708915" sldId="301"/>
            <ac:spMk id="4" creationId="{9B5FFB0B-3585-524E-5ADE-8117EAB080FE}"/>
          </ac:spMkLst>
        </pc:spChg>
        <pc:picChg chg="add mod">
          <ac:chgData name="John Nolan" userId="0f0b5b70000900d0" providerId="LiveId" clId="{6C0CB89E-BC91-42EF-AC93-8A044E7E8B7A}" dt="2024-01-31T17:55:17.891" v="446" actId="1076"/>
          <ac:picMkLst>
            <pc:docMk/>
            <pc:sldMk cId="3219708915" sldId="301"/>
            <ac:picMk id="5" creationId="{0DF3D28D-14A4-5B90-694E-2CA5DDEBCAA0}"/>
          </ac:picMkLst>
        </pc:picChg>
        <pc:picChg chg="del">
          <ac:chgData name="John Nolan" userId="0f0b5b70000900d0" providerId="LiveId" clId="{6C0CB89E-BC91-42EF-AC93-8A044E7E8B7A}" dt="2024-01-31T17:51:19.489" v="416" actId="478"/>
          <ac:picMkLst>
            <pc:docMk/>
            <pc:sldMk cId="3219708915" sldId="301"/>
            <ac:picMk id="2050" creationId="{5D279714-245F-3C7C-E0D9-4D9171A951D4}"/>
          </ac:picMkLst>
        </pc:picChg>
        <pc:picChg chg="add mod">
          <ac:chgData name="John Nolan" userId="0f0b5b70000900d0" providerId="LiveId" clId="{6C0CB89E-BC91-42EF-AC93-8A044E7E8B7A}" dt="2024-01-31T17:55:12.978" v="445" actId="1076"/>
          <ac:picMkLst>
            <pc:docMk/>
            <pc:sldMk cId="3219708915" sldId="301"/>
            <ac:picMk id="5122" creationId="{6867B158-7DB6-A328-25BA-03BFA0E2DE6B}"/>
          </ac:picMkLst>
        </pc:picChg>
        <pc:picChg chg="add mod">
          <ac:chgData name="John Nolan" userId="0f0b5b70000900d0" providerId="LiveId" clId="{6C0CB89E-BC91-42EF-AC93-8A044E7E8B7A}" dt="2024-01-31T17:55:07.760" v="444" actId="1076"/>
          <ac:picMkLst>
            <pc:docMk/>
            <pc:sldMk cId="3219708915" sldId="301"/>
            <ac:picMk id="5124" creationId="{C2AB12D7-EB4F-ED46-DC64-D908D400A003}"/>
          </ac:picMkLst>
        </pc:picChg>
      </pc:sldChg>
      <pc:sldChg chg="addSp delSp modSp add mod modNotesTx">
        <pc:chgData name="John Nolan" userId="0f0b5b70000900d0" providerId="LiveId" clId="{6C0CB89E-BC91-42EF-AC93-8A044E7E8B7A}" dt="2024-01-31T17:59:38.509" v="458" actId="1076"/>
        <pc:sldMkLst>
          <pc:docMk/>
          <pc:sldMk cId="328348766" sldId="302"/>
        </pc:sldMkLst>
        <pc:spChg chg="mod">
          <ac:chgData name="John Nolan" userId="0f0b5b70000900d0" providerId="LiveId" clId="{6C0CB89E-BC91-42EF-AC93-8A044E7E8B7A}" dt="2024-01-31T17:59:26.400" v="456"/>
          <ac:spMkLst>
            <pc:docMk/>
            <pc:sldMk cId="328348766" sldId="302"/>
            <ac:spMk id="2" creationId="{FD5C2E35-9F63-8F13-A0C5-6F8A6941A4BB}"/>
          </ac:spMkLst>
        </pc:spChg>
        <pc:spChg chg="add del mod">
          <ac:chgData name="John Nolan" userId="0f0b5b70000900d0" providerId="LiveId" clId="{6C0CB89E-BC91-42EF-AC93-8A044E7E8B7A}" dt="2024-01-31T17:59:03.844" v="454"/>
          <ac:spMkLst>
            <pc:docMk/>
            <pc:sldMk cId="328348766" sldId="302"/>
            <ac:spMk id="3" creationId="{DF923BE3-DE14-3510-1BA6-29CBD4134A05}"/>
          </ac:spMkLst>
        </pc:spChg>
        <pc:spChg chg="del mod">
          <ac:chgData name="John Nolan" userId="0f0b5b70000900d0" providerId="LiveId" clId="{6C0CB89E-BC91-42EF-AC93-8A044E7E8B7A}" dt="2024-01-31T17:58:56.505" v="453" actId="478"/>
          <ac:spMkLst>
            <pc:docMk/>
            <pc:sldMk cId="328348766" sldId="302"/>
            <ac:spMk id="4" creationId="{9B5FFB0B-3585-524E-5ADE-8117EAB080FE}"/>
          </ac:spMkLst>
        </pc:spChg>
        <pc:picChg chg="del">
          <ac:chgData name="John Nolan" userId="0f0b5b70000900d0" providerId="LiveId" clId="{6C0CB89E-BC91-42EF-AC93-8A044E7E8B7A}" dt="2024-01-31T17:58:37.280" v="448" actId="478"/>
          <ac:picMkLst>
            <pc:docMk/>
            <pc:sldMk cId="328348766" sldId="302"/>
            <ac:picMk id="2050" creationId="{5D279714-245F-3C7C-E0D9-4D9171A951D4}"/>
          </ac:picMkLst>
        </pc:picChg>
        <pc:picChg chg="add mod">
          <ac:chgData name="John Nolan" userId="0f0b5b70000900d0" providerId="LiveId" clId="{6C0CB89E-BC91-42EF-AC93-8A044E7E8B7A}" dt="2024-01-31T17:59:38.509" v="458" actId="1076"/>
          <ac:picMkLst>
            <pc:docMk/>
            <pc:sldMk cId="328348766" sldId="302"/>
            <ac:picMk id="6146" creationId="{2E0C161C-833D-2717-776E-DF9258B6D730}"/>
          </ac:picMkLst>
        </pc:picChg>
      </pc:sldChg>
      <pc:sldChg chg="addSp delSp modSp add mod modNotesTx">
        <pc:chgData name="John Nolan" userId="0f0b5b70000900d0" providerId="LiveId" clId="{6C0CB89E-BC91-42EF-AC93-8A044E7E8B7A}" dt="2024-01-31T20:15:53.063" v="818" actId="20577"/>
        <pc:sldMkLst>
          <pc:docMk/>
          <pc:sldMk cId="3213234904" sldId="303"/>
        </pc:sldMkLst>
        <pc:spChg chg="mod">
          <ac:chgData name="John Nolan" userId="0f0b5b70000900d0" providerId="LiveId" clId="{6C0CB89E-BC91-42EF-AC93-8A044E7E8B7A}" dt="2024-01-31T20:09:18.675" v="492"/>
          <ac:spMkLst>
            <pc:docMk/>
            <pc:sldMk cId="3213234904" sldId="303"/>
            <ac:spMk id="2" creationId="{FD5C2E35-9F63-8F13-A0C5-6F8A6941A4BB}"/>
          </ac:spMkLst>
        </pc:spChg>
        <pc:spChg chg="add mod">
          <ac:chgData name="John Nolan" userId="0f0b5b70000900d0" providerId="LiveId" clId="{6C0CB89E-BC91-42EF-AC93-8A044E7E8B7A}" dt="2024-01-31T20:14:27.616" v="688" actId="27636"/>
          <ac:spMkLst>
            <pc:docMk/>
            <pc:sldMk cId="3213234904" sldId="303"/>
            <ac:spMk id="3" creationId="{DEF680FC-0AAC-DCE3-6A43-9F7FDC70F3A7}"/>
          </ac:spMkLst>
        </pc:spChg>
        <pc:picChg chg="add mod">
          <ac:chgData name="John Nolan" userId="0f0b5b70000900d0" providerId="LiveId" clId="{6C0CB89E-BC91-42EF-AC93-8A044E7E8B7A}" dt="2024-01-31T20:14:32.934" v="690" actId="1076"/>
          <ac:picMkLst>
            <pc:docMk/>
            <pc:sldMk cId="3213234904" sldId="303"/>
            <ac:picMk id="4" creationId="{9E03F0AB-C5E3-0B49-F889-E3868EDF76F8}"/>
          </ac:picMkLst>
        </pc:picChg>
        <pc:picChg chg="del">
          <ac:chgData name="John Nolan" userId="0f0b5b70000900d0" providerId="LiveId" clId="{6C0CB89E-BC91-42EF-AC93-8A044E7E8B7A}" dt="2024-01-31T20:09:20.864" v="493" actId="478"/>
          <ac:picMkLst>
            <pc:docMk/>
            <pc:sldMk cId="3213234904" sldId="303"/>
            <ac:picMk id="6146" creationId="{2E0C161C-833D-2717-776E-DF9258B6D730}"/>
          </ac:picMkLst>
        </pc:picChg>
      </pc:sldChg>
      <pc:sldChg chg="addSp delSp modSp add mod modNotesTx">
        <pc:chgData name="John Nolan" userId="0f0b5b70000900d0" providerId="LiveId" clId="{6C0CB89E-BC91-42EF-AC93-8A044E7E8B7A}" dt="2024-01-31T20:06:33.212" v="491" actId="1076"/>
        <pc:sldMkLst>
          <pc:docMk/>
          <pc:sldMk cId="1909101050" sldId="304"/>
        </pc:sldMkLst>
        <pc:spChg chg="mod">
          <ac:chgData name="John Nolan" userId="0f0b5b70000900d0" providerId="LiveId" clId="{6C0CB89E-BC91-42EF-AC93-8A044E7E8B7A}" dt="2024-01-31T20:05:26.021" v="483"/>
          <ac:spMkLst>
            <pc:docMk/>
            <pc:sldMk cId="1909101050" sldId="304"/>
            <ac:spMk id="2" creationId="{FD5C2E35-9F63-8F13-A0C5-6F8A6941A4BB}"/>
          </ac:spMkLst>
        </pc:spChg>
        <pc:spChg chg="add del mod">
          <ac:chgData name="John Nolan" userId="0f0b5b70000900d0" providerId="LiveId" clId="{6C0CB89E-BC91-42EF-AC93-8A044E7E8B7A}" dt="2024-01-31T20:06:20.974" v="487"/>
          <ac:spMkLst>
            <pc:docMk/>
            <pc:sldMk cId="1909101050" sldId="304"/>
            <ac:spMk id="3" creationId="{BEBFAA7D-9C73-2906-7E7A-74503B7A127C}"/>
          </ac:spMkLst>
        </pc:spChg>
        <pc:picChg chg="add mod">
          <ac:chgData name="John Nolan" userId="0f0b5b70000900d0" providerId="LiveId" clId="{6C0CB89E-BC91-42EF-AC93-8A044E7E8B7A}" dt="2024-01-31T20:06:33.212" v="491" actId="1076"/>
          <ac:picMkLst>
            <pc:docMk/>
            <pc:sldMk cId="1909101050" sldId="304"/>
            <ac:picMk id="4" creationId="{BA6F1D10-9278-D5F4-D070-86C77B8C13D7}"/>
          </ac:picMkLst>
        </pc:picChg>
        <pc:picChg chg="del mod">
          <ac:chgData name="John Nolan" userId="0f0b5b70000900d0" providerId="LiveId" clId="{6C0CB89E-BC91-42EF-AC93-8A044E7E8B7A}" dt="2024-01-31T20:05:30.875" v="485" actId="478"/>
          <ac:picMkLst>
            <pc:docMk/>
            <pc:sldMk cId="1909101050" sldId="304"/>
            <ac:picMk id="6146" creationId="{2E0C161C-833D-2717-776E-DF9258B6D730}"/>
          </ac:picMkLst>
        </pc:picChg>
      </pc:sldChg>
      <pc:sldChg chg="addSp delSp modSp add mod modNotesTx">
        <pc:chgData name="John Nolan" userId="0f0b5b70000900d0" providerId="LiveId" clId="{6C0CB89E-BC91-42EF-AC93-8A044E7E8B7A}" dt="2024-01-31T20:04:47.769" v="482" actId="14100"/>
        <pc:sldMkLst>
          <pc:docMk/>
          <pc:sldMk cId="207166759" sldId="305"/>
        </pc:sldMkLst>
        <pc:spChg chg="mod">
          <ac:chgData name="John Nolan" userId="0f0b5b70000900d0" providerId="LiveId" clId="{6C0CB89E-BC91-42EF-AC93-8A044E7E8B7A}" dt="2024-01-31T20:02:40.299" v="470"/>
          <ac:spMkLst>
            <pc:docMk/>
            <pc:sldMk cId="207166759" sldId="305"/>
            <ac:spMk id="2" creationId="{FD5C2E35-9F63-8F13-A0C5-6F8A6941A4BB}"/>
          </ac:spMkLst>
        </pc:spChg>
        <pc:spChg chg="add del mod">
          <ac:chgData name="John Nolan" userId="0f0b5b70000900d0" providerId="LiveId" clId="{6C0CB89E-BC91-42EF-AC93-8A044E7E8B7A}" dt="2024-01-31T20:04:05.461" v="473"/>
          <ac:spMkLst>
            <pc:docMk/>
            <pc:sldMk cId="207166759" sldId="305"/>
            <ac:spMk id="3" creationId="{1F211273-8898-0F4E-EB6D-FCF5EE4473AF}"/>
          </ac:spMkLst>
        </pc:spChg>
        <pc:picChg chg="add mod">
          <ac:chgData name="John Nolan" userId="0f0b5b70000900d0" providerId="LiveId" clId="{6C0CB89E-BC91-42EF-AC93-8A044E7E8B7A}" dt="2024-01-31T20:04:37.840" v="481" actId="14100"/>
          <ac:picMkLst>
            <pc:docMk/>
            <pc:sldMk cId="207166759" sldId="305"/>
            <ac:picMk id="4" creationId="{A3584656-9EA0-2C7A-4E7C-2DB455C928BA}"/>
          </ac:picMkLst>
        </pc:picChg>
        <pc:picChg chg="add mod">
          <ac:chgData name="John Nolan" userId="0f0b5b70000900d0" providerId="LiveId" clId="{6C0CB89E-BC91-42EF-AC93-8A044E7E8B7A}" dt="2024-01-31T20:04:47.769" v="482" actId="14100"/>
          <ac:picMkLst>
            <pc:docMk/>
            <pc:sldMk cId="207166759" sldId="305"/>
            <ac:picMk id="5" creationId="{98AB4BE6-8098-7E13-9B29-ED07BABAEA21}"/>
          </ac:picMkLst>
        </pc:picChg>
        <pc:picChg chg="del">
          <ac:chgData name="John Nolan" userId="0f0b5b70000900d0" providerId="LiveId" clId="{6C0CB89E-BC91-42EF-AC93-8A044E7E8B7A}" dt="2024-01-31T20:04:02.548" v="472" actId="478"/>
          <ac:picMkLst>
            <pc:docMk/>
            <pc:sldMk cId="207166759" sldId="305"/>
            <ac:picMk id="6146" creationId="{2E0C161C-833D-2717-776E-DF9258B6D730}"/>
          </ac:picMkLst>
        </pc:picChg>
      </pc:sldChg>
      <pc:sldChg chg="addSp delSp modSp add mod modNotesTx">
        <pc:chgData name="John Nolan" userId="0f0b5b70000900d0" providerId="LiveId" clId="{6C0CB89E-BC91-42EF-AC93-8A044E7E8B7A}" dt="2024-01-31T20:00:09.509" v="469" actId="22"/>
        <pc:sldMkLst>
          <pc:docMk/>
          <pc:sldMk cId="3578056248" sldId="306"/>
        </pc:sldMkLst>
        <pc:spChg chg="mod">
          <ac:chgData name="John Nolan" userId="0f0b5b70000900d0" providerId="LiveId" clId="{6C0CB89E-BC91-42EF-AC93-8A044E7E8B7A}" dt="2024-01-31T18:00:37.428" v="465" actId="255"/>
          <ac:spMkLst>
            <pc:docMk/>
            <pc:sldMk cId="3578056248" sldId="306"/>
            <ac:spMk id="2" creationId="{FD5C2E35-9F63-8F13-A0C5-6F8A6941A4BB}"/>
          </ac:spMkLst>
        </pc:spChg>
        <pc:spChg chg="add del mod">
          <ac:chgData name="John Nolan" userId="0f0b5b70000900d0" providerId="LiveId" clId="{6C0CB89E-BC91-42EF-AC93-8A044E7E8B7A}" dt="2024-01-31T20:00:09.509" v="469" actId="22"/>
          <ac:spMkLst>
            <pc:docMk/>
            <pc:sldMk cId="3578056248" sldId="306"/>
            <ac:spMk id="3" creationId="{2BCFFBD9-2F97-20A9-A0B9-7D619C28A0BB}"/>
          </ac:spMkLst>
        </pc:spChg>
        <pc:picChg chg="add mod ord">
          <ac:chgData name="John Nolan" userId="0f0b5b70000900d0" providerId="LiveId" clId="{6C0CB89E-BC91-42EF-AC93-8A044E7E8B7A}" dt="2024-01-31T20:00:09.509" v="469" actId="22"/>
          <ac:picMkLst>
            <pc:docMk/>
            <pc:sldMk cId="3578056248" sldId="306"/>
            <ac:picMk id="5" creationId="{CAD00371-402B-2423-8AA6-5465D0A264AD}"/>
          </ac:picMkLst>
        </pc:picChg>
        <pc:picChg chg="del">
          <ac:chgData name="John Nolan" userId="0f0b5b70000900d0" providerId="LiveId" clId="{6C0CB89E-BC91-42EF-AC93-8A044E7E8B7A}" dt="2024-01-31T18:00:42.451" v="466" actId="478"/>
          <ac:picMkLst>
            <pc:docMk/>
            <pc:sldMk cId="3578056248" sldId="306"/>
            <ac:picMk id="6146" creationId="{2E0C161C-833D-2717-776E-DF9258B6D730}"/>
          </ac:picMkLst>
        </pc:picChg>
      </pc:sldChg>
      <pc:sldChg chg="addSp delSp modSp new mod ord modNotesTx">
        <pc:chgData name="John Nolan" userId="0f0b5b70000900d0" providerId="LiveId" clId="{6C0CB89E-BC91-42EF-AC93-8A044E7E8B7A}" dt="2024-01-31T20:19:51.286" v="833" actId="20577"/>
        <pc:sldMkLst>
          <pc:docMk/>
          <pc:sldMk cId="1291788364" sldId="307"/>
        </pc:sldMkLst>
        <pc:spChg chg="mod">
          <ac:chgData name="John Nolan" userId="0f0b5b70000900d0" providerId="LiveId" clId="{6C0CB89E-BC91-42EF-AC93-8A044E7E8B7A}" dt="2024-01-31T20:18:53.733" v="828" actId="122"/>
          <ac:spMkLst>
            <pc:docMk/>
            <pc:sldMk cId="1291788364" sldId="307"/>
            <ac:spMk id="2" creationId="{26384B5C-8A37-309A-CF2C-46624C8EFEDD}"/>
          </ac:spMkLst>
        </pc:spChg>
        <pc:spChg chg="del">
          <ac:chgData name="John Nolan" userId="0f0b5b70000900d0" providerId="LiveId" clId="{6C0CB89E-BC91-42EF-AC93-8A044E7E8B7A}" dt="2024-01-31T20:18:18.030" v="820"/>
          <ac:spMkLst>
            <pc:docMk/>
            <pc:sldMk cId="1291788364" sldId="307"/>
            <ac:spMk id="3" creationId="{57211592-5A7A-1BE7-778B-D7A96B9E15AA}"/>
          </ac:spMkLst>
        </pc:spChg>
        <pc:picChg chg="add mod">
          <ac:chgData name="John Nolan" userId="0f0b5b70000900d0" providerId="LiveId" clId="{6C0CB89E-BC91-42EF-AC93-8A044E7E8B7A}" dt="2024-01-31T20:18:59.739" v="829" actId="1076"/>
          <ac:picMkLst>
            <pc:docMk/>
            <pc:sldMk cId="1291788364" sldId="307"/>
            <ac:picMk id="4" creationId="{CAC73E6C-06A8-64EC-8772-554986710C04}"/>
          </ac:picMkLst>
        </pc:picChg>
      </pc:sldChg>
      <pc:sldChg chg="addSp delSp modSp new mod modNotesTx">
        <pc:chgData name="John Nolan" userId="0f0b5b70000900d0" providerId="LiveId" clId="{6C0CB89E-BC91-42EF-AC93-8A044E7E8B7A}" dt="2024-01-31T20:24:29.550" v="853" actId="14100"/>
        <pc:sldMkLst>
          <pc:docMk/>
          <pc:sldMk cId="983891660" sldId="308"/>
        </pc:sldMkLst>
        <pc:spChg chg="mod">
          <ac:chgData name="John Nolan" userId="0f0b5b70000900d0" providerId="LiveId" clId="{6C0CB89E-BC91-42EF-AC93-8A044E7E8B7A}" dt="2024-01-31T20:20:19.249" v="836" actId="122"/>
          <ac:spMkLst>
            <pc:docMk/>
            <pc:sldMk cId="983891660" sldId="308"/>
            <ac:spMk id="2" creationId="{1BB737B2-D189-6D36-C28F-855B18C80616}"/>
          </ac:spMkLst>
        </pc:spChg>
        <pc:spChg chg="del">
          <ac:chgData name="John Nolan" userId="0f0b5b70000900d0" providerId="LiveId" clId="{6C0CB89E-BC91-42EF-AC93-8A044E7E8B7A}" dt="2024-01-31T20:22:42.072" v="838"/>
          <ac:spMkLst>
            <pc:docMk/>
            <pc:sldMk cId="983891660" sldId="308"/>
            <ac:spMk id="3" creationId="{CA3D0239-1F9C-65CD-B92F-58CA262FFE41}"/>
          </ac:spMkLst>
        </pc:spChg>
        <pc:picChg chg="add mod">
          <ac:chgData name="John Nolan" userId="0f0b5b70000900d0" providerId="LiveId" clId="{6C0CB89E-BC91-42EF-AC93-8A044E7E8B7A}" dt="2024-01-31T20:24:26.699" v="852" actId="1076"/>
          <ac:picMkLst>
            <pc:docMk/>
            <pc:sldMk cId="983891660" sldId="308"/>
            <ac:picMk id="4" creationId="{21EA3049-3FA5-535E-33D8-6476F8E2E2E0}"/>
          </ac:picMkLst>
        </pc:picChg>
        <pc:picChg chg="add mod">
          <ac:chgData name="John Nolan" userId="0f0b5b70000900d0" providerId="LiveId" clId="{6C0CB89E-BC91-42EF-AC93-8A044E7E8B7A}" dt="2024-01-31T20:24:23.354" v="851" actId="14100"/>
          <ac:picMkLst>
            <pc:docMk/>
            <pc:sldMk cId="983891660" sldId="308"/>
            <ac:picMk id="5" creationId="{60CFAFF4-C50A-AB59-E0AC-AC222AD79D8F}"/>
          </ac:picMkLst>
        </pc:picChg>
        <pc:picChg chg="add mod">
          <ac:chgData name="John Nolan" userId="0f0b5b70000900d0" providerId="LiveId" clId="{6C0CB89E-BC91-42EF-AC93-8A044E7E8B7A}" dt="2024-01-31T20:24:29.550" v="853" actId="14100"/>
          <ac:picMkLst>
            <pc:docMk/>
            <pc:sldMk cId="983891660" sldId="308"/>
            <ac:picMk id="6" creationId="{EDE7D6A0-9ECD-EA11-0750-72247FCAF716}"/>
          </ac:picMkLst>
        </pc:picChg>
      </pc:sldChg>
      <pc:sldChg chg="addSp delSp modSp new mod modNotesTx">
        <pc:chgData name="John Nolan" userId="0f0b5b70000900d0" providerId="LiveId" clId="{6C0CB89E-BC91-42EF-AC93-8A044E7E8B7A}" dt="2024-01-31T20:27:49.016" v="865" actId="14100"/>
        <pc:sldMkLst>
          <pc:docMk/>
          <pc:sldMk cId="1198429825" sldId="309"/>
        </pc:sldMkLst>
        <pc:spChg chg="mod">
          <ac:chgData name="John Nolan" userId="0f0b5b70000900d0" providerId="LiveId" clId="{6C0CB89E-BC91-42EF-AC93-8A044E7E8B7A}" dt="2024-01-31T20:25:14.239" v="856" actId="122"/>
          <ac:spMkLst>
            <pc:docMk/>
            <pc:sldMk cId="1198429825" sldId="309"/>
            <ac:spMk id="2" creationId="{E9B9E17A-1D99-65CA-75E8-B8862A9382E0}"/>
          </ac:spMkLst>
        </pc:spChg>
        <pc:spChg chg="del">
          <ac:chgData name="John Nolan" userId="0f0b5b70000900d0" providerId="LiveId" clId="{6C0CB89E-BC91-42EF-AC93-8A044E7E8B7A}" dt="2024-01-31T20:26:37.515" v="858"/>
          <ac:spMkLst>
            <pc:docMk/>
            <pc:sldMk cId="1198429825" sldId="309"/>
            <ac:spMk id="3" creationId="{AF419E0C-199C-BEBA-29B5-177B09FFF69E}"/>
          </ac:spMkLst>
        </pc:spChg>
        <pc:picChg chg="add mod">
          <ac:chgData name="John Nolan" userId="0f0b5b70000900d0" providerId="LiveId" clId="{6C0CB89E-BC91-42EF-AC93-8A044E7E8B7A}" dt="2024-01-31T20:27:49.016" v="865" actId="14100"/>
          <ac:picMkLst>
            <pc:docMk/>
            <pc:sldMk cId="1198429825" sldId="309"/>
            <ac:picMk id="4" creationId="{B5C8D850-685F-7109-A749-7EC5AECAB5C2}"/>
          </ac:picMkLst>
        </pc:picChg>
        <pc:picChg chg="add mod">
          <ac:chgData name="John Nolan" userId="0f0b5b70000900d0" providerId="LiveId" clId="{6C0CB89E-BC91-42EF-AC93-8A044E7E8B7A}" dt="2024-01-31T20:27:46.784" v="864" actId="1076"/>
          <ac:picMkLst>
            <pc:docMk/>
            <pc:sldMk cId="1198429825" sldId="309"/>
            <ac:picMk id="5" creationId="{E2FC75E1-FC4C-52DD-8057-36B6BB1BB71E}"/>
          </ac:picMkLst>
        </pc:picChg>
      </pc:sldChg>
      <pc:sldChg chg="modSp new mod modNotesTx">
        <pc:chgData name="John Nolan" userId="0f0b5b70000900d0" providerId="LiveId" clId="{6C0CB89E-BC91-42EF-AC93-8A044E7E8B7A}" dt="2024-01-31T20:33:38.449" v="894" actId="14100"/>
        <pc:sldMkLst>
          <pc:docMk/>
          <pc:sldMk cId="3000707264" sldId="310"/>
        </pc:sldMkLst>
        <pc:spChg chg="mod">
          <ac:chgData name="John Nolan" userId="0f0b5b70000900d0" providerId="LiveId" clId="{6C0CB89E-BC91-42EF-AC93-8A044E7E8B7A}" dt="2024-01-31T20:32:01.653" v="880" actId="122"/>
          <ac:spMkLst>
            <pc:docMk/>
            <pc:sldMk cId="3000707264" sldId="310"/>
            <ac:spMk id="2" creationId="{CCCC0447-9377-19D7-FC6B-5C7F2A36E4A9}"/>
          </ac:spMkLst>
        </pc:spChg>
        <pc:spChg chg="mod">
          <ac:chgData name="John Nolan" userId="0f0b5b70000900d0" providerId="LiveId" clId="{6C0CB89E-BC91-42EF-AC93-8A044E7E8B7A}" dt="2024-01-31T20:33:38.449" v="894" actId="14100"/>
          <ac:spMkLst>
            <pc:docMk/>
            <pc:sldMk cId="3000707264" sldId="310"/>
            <ac:spMk id="3" creationId="{A4AA36DC-C515-68D1-8838-014EBE4DF6F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E3EBCD-F483-44FE-9A55-F5C1C626BC99}" type="datetimeFigureOut">
              <a:t>1/31/2024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924156-AC42-46C4-BF4E-5915CBC25A87}" type="slidenum">
              <a:t>‹#›</a:t>
            </a:fld>
            <a:endParaRPr lang="en-US"/>
          </a:p>
        </p:txBody>
      </p:sp>
    </p:spTree>
    <p:extLst>
      <p:ext uri="{BB962C8B-B14F-4D97-AF65-F5344CB8AC3E}">
        <p14:creationId xmlns:p14="http://schemas.microsoft.com/office/powerpoint/2010/main" val="2408667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924156-AC42-46C4-BF4E-5915CBC25A87}" type="slidenum">
              <a:rPr lang="en-US" smtClean="0"/>
              <a:t>1</a:t>
            </a:fld>
            <a:endParaRPr lang="en-US"/>
          </a:p>
        </p:txBody>
      </p:sp>
    </p:spTree>
    <p:extLst>
      <p:ext uri="{BB962C8B-B14F-4D97-AF65-F5344CB8AC3E}">
        <p14:creationId xmlns:p14="http://schemas.microsoft.com/office/powerpoint/2010/main" val="794273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career development process we'll undertake with Vincent follows four key steps. The first step, Self-Assessment, involves helping Vincent to explore his interests, skills, values, and personality traits, aligning with Holland’s RIASEC model. Tools like the Self-Directed Search (SDS) can be instrumental here. The second step is Exploring Career Options, where we'll introduce Vincent to various career paths that align with his assessment results, including military options and alternatives. This exploration will be guided by his personality type, interests, and the realities of his current situation. Decision-Making, the third step, involves evaluating the pros and cons of each option and considering factors like job availability, educational requirements, and personal values. Finally, Action Planning is where we'll develop a concrete plan for Vincent to pursue his chosen career path, including steps like additional education, work experience, or skill development. This structured approach, as outlined by Brown and Lent (2021), ensures a comprehensive and client-centered career development process.</a:t>
            </a:r>
          </a:p>
        </p:txBody>
      </p:sp>
      <p:sp>
        <p:nvSpPr>
          <p:cNvPr id="4" name="Slide Number Placeholder 3"/>
          <p:cNvSpPr>
            <a:spLocks noGrp="1"/>
          </p:cNvSpPr>
          <p:nvPr>
            <p:ph type="sldNum" sz="quarter" idx="5"/>
          </p:nvPr>
        </p:nvSpPr>
        <p:spPr/>
        <p:txBody>
          <a:bodyPr/>
          <a:lstStyle/>
          <a:p>
            <a:fld id="{EC924156-AC42-46C4-BF4E-5915CBC25A87}" type="slidenum">
              <a:rPr lang="en-US" smtClean="0"/>
              <a:t>10</a:t>
            </a:fld>
            <a:endParaRPr lang="en-US"/>
          </a:p>
        </p:txBody>
      </p:sp>
    </p:spTree>
    <p:extLst>
      <p:ext uri="{BB962C8B-B14F-4D97-AF65-F5344CB8AC3E}">
        <p14:creationId xmlns:p14="http://schemas.microsoft.com/office/powerpoint/2010/main" val="2691427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aid Vincent in his career exploration and decision-making process, we have several valuable resources. Online, O*NET Online and My Next Move offer extensive databases and tools for occupational exploration. These platforms provide detailed information on various careers, including required skills, education, and potential career paths. This can help Vincent explore and evaluate different options that align with his interests and skills. Additionally, the Myers-Briggs Test available at </a:t>
            </a:r>
            <a:r>
              <a:rPr lang="en-US" dirty="0" err="1"/>
              <a:t>Truity</a:t>
            </a:r>
            <a:r>
              <a:rPr lang="en-US" dirty="0"/>
              <a:t> is a useful tool for understanding personality types and how they relate to career preferences. This insight can assist Vincent in identifying careers that suit his personality traits and work style.</a:t>
            </a:r>
          </a:p>
          <a:p>
            <a:endParaRPr lang="en-US" dirty="0"/>
          </a:p>
          <a:p>
            <a:r>
              <a:rPr lang="en-US" dirty="0"/>
              <a:t>Locally, the New York State Department of Labor and NYC Career Centers located at Queens Blvd provide personalized counseling services, workshops, and job placement assistance. These services can offer Vincent practical support in navigating the job market and accessing training opportunities. Furthermore, Identity House, located in New York, NY, offers support specifically tailored for LGBTQ+ individuals. This resource could be particularly valuable for Vincent as he navigates his career choices in the context of his personal identity. Here, he can find a safe space for exploration and support, addressing not just career-related questions but also personal challenges and concerns. I’ve also included a local resource to the Philadelphia area, Transformation to Recovery, a Christian based support group that dabbles in all kinds of support ranging from career guidance, spiritual guidance, financial literacy, etc. Utilizing these resources will enable Vincent to make informed decisions about his career path, taking into account his unique personal and contextual factors.</a:t>
            </a:r>
          </a:p>
          <a:p>
            <a:endParaRPr lang="en-US" dirty="0"/>
          </a:p>
        </p:txBody>
      </p:sp>
      <p:sp>
        <p:nvSpPr>
          <p:cNvPr id="4" name="Slide Number Placeholder 3"/>
          <p:cNvSpPr>
            <a:spLocks noGrp="1"/>
          </p:cNvSpPr>
          <p:nvPr>
            <p:ph type="sldNum" sz="quarter" idx="5"/>
          </p:nvPr>
        </p:nvSpPr>
        <p:spPr/>
        <p:txBody>
          <a:bodyPr/>
          <a:lstStyle/>
          <a:p>
            <a:fld id="{EC924156-AC42-46C4-BF4E-5915CBC25A87}" type="slidenum">
              <a:rPr lang="en-US" smtClean="0"/>
              <a:t>11</a:t>
            </a:fld>
            <a:endParaRPr lang="en-US"/>
          </a:p>
        </p:txBody>
      </p:sp>
    </p:spTree>
    <p:extLst>
      <p:ext uri="{BB962C8B-B14F-4D97-AF65-F5344CB8AC3E}">
        <p14:creationId xmlns:p14="http://schemas.microsoft.com/office/powerpoint/2010/main" val="338787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facilitate Vincent's career development process, we would use two key assessment tools. The Self-Directed Search (SDS) is a tool based on Holland's RIASEC model, which will help Vincent identify his personality type and suggest careers that are a good fit. This tool aligns with our theoretical framework and provides a structured approach to exploring career options. The Myers-Briggs Type Indicator (MBTI) is another excellent tool for understanding Vincent's personality preferences, which can influence his career choices. The MBTI will provide insights into how Vincent perceives the world and makes decisions, crucial factors in career planning. According to Corey et al. (2015), using such assessment tools helps in making informed and ethical career counseling decisions. The results from these assessments will offer valuable insights for both Vincent and us as counselors, guiding the career exploration and decision-making process.</a:t>
            </a:r>
          </a:p>
        </p:txBody>
      </p:sp>
      <p:sp>
        <p:nvSpPr>
          <p:cNvPr id="4" name="Slide Number Placeholder 3"/>
          <p:cNvSpPr>
            <a:spLocks noGrp="1"/>
          </p:cNvSpPr>
          <p:nvPr>
            <p:ph type="sldNum" sz="quarter" idx="5"/>
          </p:nvPr>
        </p:nvSpPr>
        <p:spPr/>
        <p:txBody>
          <a:bodyPr/>
          <a:lstStyle/>
          <a:p>
            <a:fld id="{EC924156-AC42-46C4-BF4E-5915CBC25A87}" type="slidenum">
              <a:rPr lang="en-US" smtClean="0"/>
              <a:t>12</a:t>
            </a:fld>
            <a:endParaRPr lang="en-US"/>
          </a:p>
        </p:txBody>
      </p:sp>
    </p:spTree>
    <p:extLst>
      <p:ext uri="{BB962C8B-B14F-4D97-AF65-F5344CB8AC3E}">
        <p14:creationId xmlns:p14="http://schemas.microsoft.com/office/powerpoint/2010/main" val="586043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guiding Vincent through his career development process, adherence to ethical principles is paramount. Confidentiality is a key ethical principle in counseling, as outlined by the American Counseling Association (2014). It is crucial that Vincent feels his personal information, especially concerning his sexual orientation, is safe and secure with us. This assurance of privacy is vital in building trust and supporting open, honest communication. Additionally, the National Career Development Association (NCDA) emphasizes the importance of respecting diversity. This standard reminds us to be sensitive to and affirming of Vincent’s cultural background and sexual identity, ensuring our counseling practices are inclusive and equitable. Furthermore, informed consent is a critical standard. Vincent must be fully informed about the counseling process, the use of any assessment tools, and potential referrals. This ensures that he is an active participant in his career development journey, making choices that are truly his own and based on a clear understanding of all aspects of the process.</a:t>
            </a:r>
          </a:p>
        </p:txBody>
      </p:sp>
      <p:sp>
        <p:nvSpPr>
          <p:cNvPr id="4" name="Slide Number Placeholder 3"/>
          <p:cNvSpPr>
            <a:spLocks noGrp="1"/>
          </p:cNvSpPr>
          <p:nvPr>
            <p:ph type="sldNum" sz="quarter" idx="5"/>
          </p:nvPr>
        </p:nvSpPr>
        <p:spPr/>
        <p:txBody>
          <a:bodyPr/>
          <a:lstStyle/>
          <a:p>
            <a:fld id="{EC924156-AC42-46C4-BF4E-5915CBC25A87}" type="slidenum">
              <a:rPr lang="en-US" smtClean="0"/>
              <a:t>13</a:t>
            </a:fld>
            <a:endParaRPr lang="en-US"/>
          </a:p>
        </p:txBody>
      </p:sp>
    </p:spTree>
    <p:extLst>
      <p:ext uri="{BB962C8B-B14F-4D97-AF65-F5344CB8AC3E}">
        <p14:creationId xmlns:p14="http://schemas.microsoft.com/office/powerpoint/2010/main" val="4253311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Considering Vincent's unique circumstances and needs, several referrals are recommended. Firstly, a referral to LGBTQ+ support services, such as Identity House, can provide Vincent with a supportive community and resources tailored to his personal identity challenges. This can be crucial in helping him navigate any concerns or conflicts related to his sexual orientation, especially in the context of his career choices. Secondly, given Vincent’s economic situation and his role in supporting his family, a referral for financial counseling is advisable. This could be facilitated through local resources like the New York State Department of Labor. Financial counseling can assist Vincent in understanding how to manage his finances, explore financial aid options for further education or training, and make informed decisions about his career path that consider his financial responsibilities. These referrals are aligned with holistic career counseling approaches, recognizing that career decisions are often influenced by a range of personal and contextual factors.</a:t>
            </a:r>
          </a:p>
        </p:txBody>
      </p:sp>
      <p:sp>
        <p:nvSpPr>
          <p:cNvPr id="4" name="Slide Number Placeholder 3"/>
          <p:cNvSpPr>
            <a:spLocks noGrp="1"/>
          </p:cNvSpPr>
          <p:nvPr>
            <p:ph type="sldNum" sz="quarter" idx="5"/>
          </p:nvPr>
        </p:nvSpPr>
        <p:spPr/>
        <p:txBody>
          <a:bodyPr/>
          <a:lstStyle/>
          <a:p>
            <a:fld id="{EC924156-AC42-46C4-BF4E-5915CBC25A87}" type="slidenum">
              <a:rPr lang="en-US" smtClean="0"/>
              <a:t>14</a:t>
            </a:fld>
            <a:endParaRPr lang="en-US"/>
          </a:p>
        </p:txBody>
      </p:sp>
    </p:spTree>
    <p:extLst>
      <p:ext uri="{BB962C8B-B14F-4D97-AF65-F5344CB8AC3E}">
        <p14:creationId xmlns:p14="http://schemas.microsoft.com/office/powerpoint/2010/main" val="329804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approach to Vincent's career counseling has been comprehensive, taking into account his unique demographics, personal challenges, and cultural background. We've applied Holland's RIASEC Model to help identify careers that align with his personality and interests. This model serves as a guiding framework to explore and evaluate suitable career options for Vincent. We've also underscored the importance of addressing Vincent's specific challenges, including his economic situation and personal identity concerns, ensuring our counseling is sensitive to these factors. The selection of career resources and assessment tools, such as O*NET Online, the Myers-Briggs Test, and the Self-Directed Search, are aimed at facilitating Vincent's self-exploration and informed decision-making. Ethical considerations, particularly confidentiality, respect for diversity, and informed consent, have been central to our approach, aligning with the ACA Code of Ethics and NCDA standards. Finally, the identified referrals, including LGBTQ+ support services and financial counseling, are crucial in providing Vincent with comprehensive support that goes beyond career guidance alone. This holistic approach reflects our commitment to supporting Vincent in all aspects of his career development journey.</a:t>
            </a:r>
          </a:p>
        </p:txBody>
      </p:sp>
      <p:sp>
        <p:nvSpPr>
          <p:cNvPr id="4" name="Slide Number Placeholder 3"/>
          <p:cNvSpPr>
            <a:spLocks noGrp="1"/>
          </p:cNvSpPr>
          <p:nvPr>
            <p:ph type="sldNum" sz="quarter" idx="5"/>
          </p:nvPr>
        </p:nvSpPr>
        <p:spPr/>
        <p:txBody>
          <a:bodyPr/>
          <a:lstStyle/>
          <a:p>
            <a:fld id="{EC924156-AC42-46C4-BF4E-5915CBC25A87}" type="slidenum">
              <a:rPr lang="en-US" smtClean="0"/>
              <a:t>15</a:t>
            </a:fld>
            <a:endParaRPr lang="en-US"/>
          </a:p>
        </p:txBody>
      </p:sp>
    </p:spTree>
    <p:extLst>
      <p:ext uri="{BB962C8B-B14F-4D97-AF65-F5344CB8AC3E}">
        <p14:creationId xmlns:p14="http://schemas.microsoft.com/office/powerpoint/2010/main" val="622862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conclude, I want to reaffirm our commitment to supporting Vincent in his journey towards a fulfilling career. The next steps involve ongoing counseling sessions where we will delve deeper into the assessment results, explore various career paths, and refine Vincent’s career goals. We will also work together on developing a realistic and actionable plan that considers both his immediate needs and long-term aspirations. It's important that Vincent feels empowered and actively involved in each step of this process. Our role is to guide, support, and provide the tools and resources he needs to make informed decisions. By working collaboratively, we aim to ensure that Vincent's career path is not only a reflection of his personal and professional aspirations but also a journey that respects and integrates all aspects of his identity and life circumstances.</a:t>
            </a:r>
          </a:p>
        </p:txBody>
      </p:sp>
      <p:sp>
        <p:nvSpPr>
          <p:cNvPr id="4" name="Slide Number Placeholder 3"/>
          <p:cNvSpPr>
            <a:spLocks noGrp="1"/>
          </p:cNvSpPr>
          <p:nvPr>
            <p:ph type="sldNum" sz="quarter" idx="5"/>
          </p:nvPr>
        </p:nvSpPr>
        <p:spPr/>
        <p:txBody>
          <a:bodyPr/>
          <a:lstStyle/>
          <a:p>
            <a:fld id="{EC924156-AC42-46C4-BF4E-5915CBC25A87}" type="slidenum">
              <a:rPr lang="en-US" smtClean="0"/>
              <a:t>16</a:t>
            </a:fld>
            <a:endParaRPr lang="en-US"/>
          </a:p>
        </p:txBody>
      </p:sp>
    </p:spTree>
    <p:extLst>
      <p:ext uri="{BB962C8B-B14F-4D97-AF65-F5344CB8AC3E}">
        <p14:creationId xmlns:p14="http://schemas.microsoft.com/office/powerpoint/2010/main" val="1549665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everyone! Today we will discuss the </a:t>
            </a:r>
            <a:r>
              <a:rPr lang="en-US" sz="1800" kern="100" dirty="0">
                <a:effectLst/>
                <a:latin typeface="Times New Roman" panose="02020603050405020304" pitchFamily="18" charset="0"/>
                <a:cs typeface="Times New Roman" panose="02020603050405020304" pitchFamily="18" charset="0"/>
              </a:rPr>
              <a:t>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ase study of Vincent Arroyo: “Casket, Closets, and Careers” and explore ways to help counsel our fictional client Vincent in his future career path.</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C924156-AC42-46C4-BF4E-5915CBC25A87}" type="slidenum">
              <a:rPr lang="en-US" smtClean="0"/>
              <a:t>2</a:t>
            </a:fld>
            <a:endParaRPr lang="en-US"/>
          </a:p>
        </p:txBody>
      </p:sp>
    </p:spTree>
    <p:extLst>
      <p:ext uri="{BB962C8B-B14F-4D97-AF65-F5344CB8AC3E}">
        <p14:creationId xmlns:p14="http://schemas.microsoft.com/office/powerpoint/2010/main" val="2512728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As we begin our exploration of Vincent's career development needs, it's important to recognize the impact of his demographic background. At 17, Vincent stands at a critical juncture, facing decisions that will shape his adult life. His male gender, within the context of societal norms, may influence his perception of career roles and opportunities. Considering Vincent's Hispanic ethnicity, we must be aware of the cultural values and family expectations that could shape his career decisions. His current educational level, being a high school junior, also plays a crucial role. We know from Kail &amp; Cavanaugh (2019) that adolescent development involves identity formation, which is crucial in career decision-making. Thus, understanding these demographic factors is key in providing culturally sensitive and developmentally appropriate career counseling.</a:t>
            </a:r>
            <a:endParaRPr lang="en-US" dirty="0"/>
          </a:p>
          <a:p>
            <a:endParaRPr lang="en-US" dirty="0"/>
          </a:p>
        </p:txBody>
      </p:sp>
      <p:sp>
        <p:nvSpPr>
          <p:cNvPr id="4" name="Slide Number Placeholder 3"/>
          <p:cNvSpPr>
            <a:spLocks noGrp="1"/>
          </p:cNvSpPr>
          <p:nvPr>
            <p:ph type="sldNum" sz="quarter" idx="5"/>
          </p:nvPr>
        </p:nvSpPr>
        <p:spPr/>
        <p:txBody>
          <a:bodyPr/>
          <a:lstStyle/>
          <a:p>
            <a:fld id="{EC924156-AC42-46C4-BF4E-5915CBC25A87}" type="slidenum">
              <a:rPr lang="en-US" smtClean="0"/>
              <a:t>3</a:t>
            </a:fld>
            <a:endParaRPr lang="en-US"/>
          </a:p>
        </p:txBody>
      </p:sp>
    </p:spTree>
    <p:extLst>
      <p:ext uri="{BB962C8B-B14F-4D97-AF65-F5344CB8AC3E}">
        <p14:creationId xmlns:p14="http://schemas.microsoft.com/office/powerpoint/2010/main" val="3732485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Vincent's current employment at a bodega demonstrates a strong sense of responsibility and work ethic. However, balancing work with school has impacted his academic performance. This situation highlights the need for career counseling that addresses time management and academic support, as suggested by the ACA Code of Ethics, which emphasizes a holistic approach to counseling. Vincent's aspiration to join the military is particularly significant. As noted by the National Board for Certified Counselors (2022), military careers can be appealing due to their structure, discipline, and sense of purpose. However, understanding Vincent’s motivations – whether they stem from a desire to honor his father, a search for identity, or societal influences – is essential. This aligns with Holland's RIASEC model, where personal inclinations and environmental factors interplay in career choices.</a:t>
            </a:r>
            <a:endParaRPr lang="en-US" dirty="0"/>
          </a:p>
        </p:txBody>
      </p:sp>
      <p:sp>
        <p:nvSpPr>
          <p:cNvPr id="4" name="Slide Number Placeholder 3"/>
          <p:cNvSpPr>
            <a:spLocks noGrp="1"/>
          </p:cNvSpPr>
          <p:nvPr>
            <p:ph type="sldNum" sz="quarter" idx="5"/>
          </p:nvPr>
        </p:nvSpPr>
        <p:spPr/>
        <p:txBody>
          <a:bodyPr/>
          <a:lstStyle/>
          <a:p>
            <a:fld id="{EC924156-AC42-46C4-BF4E-5915CBC25A87}" type="slidenum">
              <a:rPr lang="en-US" smtClean="0"/>
              <a:t>4</a:t>
            </a:fld>
            <a:endParaRPr lang="en-US"/>
          </a:p>
        </p:txBody>
      </p:sp>
    </p:spTree>
    <p:extLst>
      <p:ext uri="{BB962C8B-B14F-4D97-AF65-F5344CB8AC3E}">
        <p14:creationId xmlns:p14="http://schemas.microsoft.com/office/powerpoint/2010/main" val="3684661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Vincent’s motivation for seeking career counseling is deeply intertwined with his personal history and identity. His desire to honor his father's legacy by joining the military is a powerful driver but comes with internal conflicts. According to Corey et al. (2015), understanding a client's personal values and conflicts is crucial in ethical counseling. Vincent's uncertainty regarding his career suitability, given his sexual orientation, adds another layer of complexity. The repeal of the 'don't ask, don't tell' policy in the military context is a positive step, yet concerns about acceptance and belonging remain pertinent. This situation highlights the importance of providing a safe, nonjudgmental space for Vincent to explore his career options, aligning with the ethical guidelines provided by the American Counseling Association (2014).</a:t>
            </a:r>
            <a:endParaRPr lang="en-US" dirty="0"/>
          </a:p>
        </p:txBody>
      </p:sp>
      <p:sp>
        <p:nvSpPr>
          <p:cNvPr id="4" name="Slide Number Placeholder 3"/>
          <p:cNvSpPr>
            <a:spLocks noGrp="1"/>
          </p:cNvSpPr>
          <p:nvPr>
            <p:ph type="sldNum" sz="quarter" idx="5"/>
          </p:nvPr>
        </p:nvSpPr>
        <p:spPr/>
        <p:txBody>
          <a:bodyPr/>
          <a:lstStyle/>
          <a:p>
            <a:fld id="{EC924156-AC42-46C4-BF4E-5915CBC25A87}" type="slidenum">
              <a:rPr lang="en-US" smtClean="0"/>
              <a:t>5</a:t>
            </a:fld>
            <a:endParaRPr lang="en-US"/>
          </a:p>
        </p:txBody>
      </p:sp>
    </p:spTree>
    <p:extLst>
      <p:ext uri="{BB962C8B-B14F-4D97-AF65-F5344CB8AC3E}">
        <p14:creationId xmlns:p14="http://schemas.microsoft.com/office/powerpoint/2010/main" val="2623087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Vincent's career counseling needs must be addressed in the context of his unique challenges. His economic strain, due to contributing to family finances, may limit his access to certain educational and career opportunities, necessitating a focus on accessible pathways. His sexual orientation, particularly in the context of his aspiration to join the military, presents a challenge in an environment that has historically been less accepting. It's crucial to explore how this aspect of his identity intersects with his career choices, as per the NCDA Code of Ethics’ emphasis on respect for diversity. Additionally, Vincent's Hispanic background may influence his career decisions, where familial expectations and cultural values play a significant role. Understanding these elements is key in providing culturally competent counseling, as recommended by Brown &amp; Lent (2021), ensuring that career advice is relevant and respects his cultural identity.</a:t>
            </a:r>
          </a:p>
        </p:txBody>
      </p:sp>
      <p:sp>
        <p:nvSpPr>
          <p:cNvPr id="4" name="Slide Number Placeholder 3"/>
          <p:cNvSpPr>
            <a:spLocks noGrp="1"/>
          </p:cNvSpPr>
          <p:nvPr>
            <p:ph type="sldNum" sz="quarter" idx="5"/>
          </p:nvPr>
        </p:nvSpPr>
        <p:spPr/>
        <p:txBody>
          <a:bodyPr/>
          <a:lstStyle/>
          <a:p>
            <a:fld id="{EC924156-AC42-46C4-BF4E-5915CBC25A87}" type="slidenum">
              <a:rPr lang="en-US" smtClean="0"/>
              <a:t>6</a:t>
            </a:fld>
            <a:endParaRPr lang="en-US"/>
          </a:p>
        </p:txBody>
      </p:sp>
    </p:spTree>
    <p:extLst>
      <p:ext uri="{BB962C8B-B14F-4D97-AF65-F5344CB8AC3E}">
        <p14:creationId xmlns:p14="http://schemas.microsoft.com/office/powerpoint/2010/main" val="1635920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Holland's RIASEC Model is instrumental in understanding Vincent's career choices. This model categorizes personalities into six types - Realistic, Investigative, Artistic, Social, Enterprising, and Conventional. Each type prefers certain work environments and activities, and the match between a person's type and their work environment is crucial for career satisfaction. For instance, a 'Social' type thrives in helping roles like teaching or counseling, as they value human interaction and service. Understanding Vincent's personality type will help us identify suitable career paths and environments. According to Brown and Lent (2021), a strong person-environment fit leads to greater job satisfaction and success. This model will aid in assessing which environments allow Vincent to utilize his abilities, express his attitudes and values, and meet his need for fulfillment.</a:t>
            </a:r>
          </a:p>
        </p:txBody>
      </p:sp>
      <p:sp>
        <p:nvSpPr>
          <p:cNvPr id="4" name="Slide Number Placeholder 3"/>
          <p:cNvSpPr>
            <a:spLocks noGrp="1"/>
          </p:cNvSpPr>
          <p:nvPr>
            <p:ph type="sldNum" sz="quarter" idx="5"/>
          </p:nvPr>
        </p:nvSpPr>
        <p:spPr/>
        <p:txBody>
          <a:bodyPr/>
          <a:lstStyle/>
          <a:p>
            <a:fld id="{EC924156-AC42-46C4-BF4E-5915CBC25A87}" type="slidenum">
              <a:rPr lang="en-US" smtClean="0"/>
              <a:t>7</a:t>
            </a:fld>
            <a:endParaRPr lang="en-US"/>
          </a:p>
        </p:txBody>
      </p:sp>
    </p:spTree>
    <p:extLst>
      <p:ext uri="{BB962C8B-B14F-4D97-AF65-F5344CB8AC3E}">
        <p14:creationId xmlns:p14="http://schemas.microsoft.com/office/powerpoint/2010/main" val="452408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Applying Holland’s RIASEC Model to Vincent’s case involves a two-fold approach. First, we need to assess Vincent's dominant personality type or types. This assessment will consider his interests, values, and preferred activities, both inside and outside of school. Is he drawn to structured, rule-regulated activities, suggesting a 'Conventional' type? Or does he prefer roles involving leadership and persuasion, aligning with an 'Enterprising' type? Understanding this will guide us in exploring suitable career paths. Second, we'll explore vocational environments that match his personality type. If Vincent is 'Enterprising', for instance, we'll explore careers in business or politics. This approach is in line with the person-environment fit concept, where a good match can lead to greater career satisfaction and success. It’s important to remember, as per Kail &amp; Cavanaugh (2019), that adolescent identity is still forming, so flexibility in career planning is crucial.</a:t>
            </a:r>
          </a:p>
        </p:txBody>
      </p:sp>
      <p:sp>
        <p:nvSpPr>
          <p:cNvPr id="4" name="Slide Number Placeholder 3"/>
          <p:cNvSpPr>
            <a:spLocks noGrp="1"/>
          </p:cNvSpPr>
          <p:nvPr>
            <p:ph type="sldNum" sz="quarter" idx="5"/>
          </p:nvPr>
        </p:nvSpPr>
        <p:spPr/>
        <p:txBody>
          <a:bodyPr/>
          <a:lstStyle/>
          <a:p>
            <a:fld id="{EC924156-AC42-46C4-BF4E-5915CBC25A87}" type="slidenum">
              <a:rPr lang="en-US" smtClean="0"/>
              <a:t>8</a:t>
            </a:fld>
            <a:endParaRPr lang="en-US"/>
          </a:p>
        </p:txBody>
      </p:sp>
    </p:spTree>
    <p:extLst>
      <p:ext uri="{BB962C8B-B14F-4D97-AF65-F5344CB8AC3E}">
        <p14:creationId xmlns:p14="http://schemas.microsoft.com/office/powerpoint/2010/main" val="1390408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an effective initial assessment of Vincent, we need to gather comprehensive information. First, understanding his personal interests, including hobbies, subjects he enjoys in school, and activities he's drawn to, is crucial. These interests can provide insights into potential career paths and personality types as per Holland's model. Secondly, reviewing Vincent's academic and work history is essential. This includes not just grades but also subjects he excels in or struggles with, and his experiences and skills gained from working at the bodega. Lastly, identifying Vincent's personal challenges and strengths is vital. Challenges might include his economic situation, balancing work and school, and dealing with his sexual identity in a potentially unsupportive environment. Strengths could be his resilience, work ethic, and dedication to family. This holistic assessment aligns with the ACA Code of Ethics, emphasizing the importance of understanding the client's world from a multifaceted perspective.</a:t>
            </a:r>
          </a:p>
        </p:txBody>
      </p:sp>
      <p:sp>
        <p:nvSpPr>
          <p:cNvPr id="4" name="Slide Number Placeholder 3"/>
          <p:cNvSpPr>
            <a:spLocks noGrp="1"/>
          </p:cNvSpPr>
          <p:nvPr>
            <p:ph type="sldNum" sz="quarter" idx="5"/>
          </p:nvPr>
        </p:nvSpPr>
        <p:spPr/>
        <p:txBody>
          <a:bodyPr/>
          <a:lstStyle/>
          <a:p>
            <a:fld id="{EC924156-AC42-46C4-BF4E-5915CBC25A87}" type="slidenum">
              <a:rPr lang="en-US" smtClean="0"/>
              <a:t>9</a:t>
            </a:fld>
            <a:endParaRPr lang="en-US"/>
          </a:p>
        </p:txBody>
      </p:sp>
    </p:spTree>
    <p:extLst>
      <p:ext uri="{BB962C8B-B14F-4D97-AF65-F5344CB8AC3E}">
        <p14:creationId xmlns:p14="http://schemas.microsoft.com/office/powerpoint/2010/main" val="719833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1/31/2024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mynextmove.org/explore/ip"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s://identityhouse.org/walk-in-center/" TargetMode="External"/><Relationship Id="rId4" Type="http://schemas.openxmlformats.org/officeDocument/2006/relationships/hyperlink" Target="https://www.truity.com/test/type-finder-career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28">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Rectangle 32">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35" name="Freeform: Shape 34">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Subtitle 2"/>
          <p:cNvSpPr>
            <a:spLocks noGrp="1"/>
          </p:cNvSpPr>
          <p:nvPr>
            <p:ph type="subTitle" idx="1"/>
          </p:nvPr>
        </p:nvSpPr>
        <p:spPr>
          <a:xfrm>
            <a:off x="4114513" y="3635003"/>
            <a:ext cx="3962974" cy="2574411"/>
          </a:xfrm>
          <a:noFill/>
        </p:spPr>
        <p:txBody>
          <a:bodyPr vert="horz" lIns="91440" tIns="45720" rIns="91440" bIns="45720" rtlCol="0" anchor="t">
            <a:normAutofit/>
          </a:bodyPr>
          <a:lstStyle/>
          <a:p>
            <a:r>
              <a:rPr lang="en-US" sz="1200" dirty="0">
                <a:solidFill>
                  <a:srgbClr val="080808"/>
                </a:solidFill>
                <a:cs typeface="Calibri"/>
              </a:rPr>
              <a:t>John Nolan</a:t>
            </a:r>
          </a:p>
          <a:p>
            <a:r>
              <a:rPr lang="en-US" sz="1200" dirty="0">
                <a:solidFill>
                  <a:srgbClr val="080808"/>
                </a:solidFill>
                <a:cs typeface="Calibri"/>
              </a:rPr>
              <a:t>Grand Canyon University</a:t>
            </a:r>
          </a:p>
          <a:p>
            <a:r>
              <a:rPr lang="en-US" sz="1200" dirty="0">
                <a:solidFill>
                  <a:srgbClr val="080808"/>
                </a:solidFill>
                <a:cs typeface="Calibri"/>
              </a:rPr>
              <a:t>College of Humanities and Social Sciences</a:t>
            </a:r>
          </a:p>
          <a:p>
            <a:r>
              <a:rPr lang="en-US" sz="1200" dirty="0">
                <a:solidFill>
                  <a:srgbClr val="080808"/>
                </a:solidFill>
                <a:cs typeface="Calibri"/>
              </a:rPr>
              <a:t>Career Counseling</a:t>
            </a:r>
          </a:p>
          <a:p>
            <a:r>
              <a:rPr lang="en-US" sz="1050" b="0" i="0" dirty="0">
                <a:effectLst/>
                <a:latin typeface="Open Sans" panose="020B0606030504020204" pitchFamily="34" charset="0"/>
              </a:rPr>
              <a:t>CNL-525-O501</a:t>
            </a:r>
            <a:endParaRPr lang="en-US" sz="1200" dirty="0">
              <a:solidFill>
                <a:srgbClr val="080808"/>
              </a:solidFill>
              <a:cs typeface="Calibri"/>
            </a:endParaRPr>
          </a:p>
          <a:p>
            <a:r>
              <a:rPr lang="en-US" sz="1200" dirty="0">
                <a:solidFill>
                  <a:srgbClr val="080808"/>
                </a:solidFill>
                <a:cs typeface="Calibri"/>
              </a:rPr>
              <a:t> Dr. Laurie Tone</a:t>
            </a:r>
          </a:p>
          <a:p>
            <a:r>
              <a:rPr lang="en-US" sz="1200" dirty="0">
                <a:solidFill>
                  <a:srgbClr val="080808"/>
                </a:solidFill>
                <a:cs typeface="Calibri"/>
              </a:rPr>
              <a:t>1/31/2024</a:t>
            </a:r>
          </a:p>
          <a:p>
            <a:endParaRPr lang="en-US" sz="1200" dirty="0">
              <a:solidFill>
                <a:srgbClr val="080808"/>
              </a:solidFill>
              <a:cs typeface="Calibri"/>
            </a:endParaRPr>
          </a:p>
          <a:p>
            <a:endParaRPr lang="en-US" sz="2000" dirty="0">
              <a:solidFill>
                <a:srgbClr val="080808"/>
              </a:solidFill>
              <a:cs typeface="Calibri"/>
            </a:endParaRPr>
          </a:p>
          <a:p>
            <a:endParaRPr lang="en-US" sz="2000" dirty="0">
              <a:solidFill>
                <a:srgbClr val="080808"/>
              </a:solidFill>
              <a:cs typeface="Calibri"/>
            </a:endParaRPr>
          </a:p>
          <a:p>
            <a:endParaRPr lang="en-US" sz="2000" dirty="0">
              <a:solidFill>
                <a:srgbClr val="080808"/>
              </a:solidFill>
              <a:cs typeface="Calibri"/>
            </a:endParaRPr>
          </a:p>
        </p:txBody>
      </p:sp>
      <p:sp>
        <p:nvSpPr>
          <p:cNvPr id="2" name="Title 1"/>
          <p:cNvSpPr>
            <a:spLocks noGrp="1"/>
          </p:cNvSpPr>
          <p:nvPr>
            <p:ph type="ctrTitle"/>
          </p:nvPr>
        </p:nvSpPr>
        <p:spPr>
          <a:xfrm>
            <a:off x="3204642" y="2353641"/>
            <a:ext cx="5782716" cy="1358239"/>
          </a:xfrm>
          <a:noFill/>
        </p:spPr>
        <p:txBody>
          <a:bodyPr anchor="ctr">
            <a:normAutofit/>
          </a:bodyPr>
          <a:lstStyle/>
          <a:p>
            <a:r>
              <a:rPr lang="en-US" sz="2000" dirty="0">
                <a:solidFill>
                  <a:srgbClr val="080808"/>
                </a:solidFill>
              </a:rPr>
              <a:t>Career Counseling Presentation: Vincent’s Career Path Out of the Closet and Into the Light</a:t>
            </a:r>
          </a:p>
        </p:txBody>
      </p:sp>
      <p:sp>
        <p:nvSpPr>
          <p:cNvPr id="39" name="Freeform: Shape 38">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Rectangle 40">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C2E35-9F63-8F13-A0C5-6F8A6941A4BB}"/>
              </a:ext>
            </a:extLst>
          </p:cNvPr>
          <p:cNvSpPr>
            <a:spLocks noGrp="1"/>
          </p:cNvSpPr>
          <p:nvPr>
            <p:ph type="title"/>
          </p:nvPr>
        </p:nvSpPr>
        <p:spPr/>
        <p:txBody>
          <a:bodyPr/>
          <a:lstStyle/>
          <a:p>
            <a:pPr algn="ctr"/>
            <a:r>
              <a:rPr lang="en-US" dirty="0"/>
              <a:t>Steps in the Career Development Process</a:t>
            </a:r>
          </a:p>
        </p:txBody>
      </p:sp>
      <p:pic>
        <p:nvPicPr>
          <p:cNvPr id="4" name="Content Placeholder 3">
            <a:extLst>
              <a:ext uri="{FF2B5EF4-FFF2-40B4-BE49-F238E27FC236}">
                <a16:creationId xmlns:a16="http://schemas.microsoft.com/office/drawing/2014/main" id="{BA6F1D10-9278-D5F4-D070-86C77B8C13D7}"/>
              </a:ext>
            </a:extLst>
          </p:cNvPr>
          <p:cNvPicPr>
            <a:picLocks noGrp="1" noChangeAspect="1"/>
          </p:cNvPicPr>
          <p:nvPr>
            <p:ph idx="1"/>
          </p:nvPr>
        </p:nvPicPr>
        <p:blipFill>
          <a:blip r:embed="rId3"/>
          <a:stretch>
            <a:fillRect/>
          </a:stretch>
        </p:blipFill>
        <p:spPr>
          <a:xfrm>
            <a:off x="3409408" y="1690688"/>
            <a:ext cx="5373184" cy="4029888"/>
          </a:xfrm>
          <a:prstGeom prst="rect">
            <a:avLst/>
          </a:prstGeom>
        </p:spPr>
      </p:pic>
    </p:spTree>
    <p:extLst>
      <p:ext uri="{BB962C8B-B14F-4D97-AF65-F5344CB8AC3E}">
        <p14:creationId xmlns:p14="http://schemas.microsoft.com/office/powerpoint/2010/main" val="1909101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C2E35-9F63-8F13-A0C5-6F8A6941A4BB}"/>
              </a:ext>
            </a:extLst>
          </p:cNvPr>
          <p:cNvSpPr>
            <a:spLocks noGrp="1"/>
          </p:cNvSpPr>
          <p:nvPr>
            <p:ph type="title"/>
          </p:nvPr>
        </p:nvSpPr>
        <p:spPr/>
        <p:txBody>
          <a:bodyPr/>
          <a:lstStyle/>
          <a:p>
            <a:pPr algn="ctr"/>
            <a:r>
              <a:rPr lang="en-US" dirty="0"/>
              <a:t>Career Resources</a:t>
            </a:r>
          </a:p>
        </p:txBody>
      </p:sp>
      <p:sp>
        <p:nvSpPr>
          <p:cNvPr id="3" name="Content Placeholder 2">
            <a:extLst>
              <a:ext uri="{FF2B5EF4-FFF2-40B4-BE49-F238E27FC236}">
                <a16:creationId xmlns:a16="http://schemas.microsoft.com/office/drawing/2014/main" id="{DEF680FC-0AAC-DCE3-6A43-9F7FDC70F3A7}"/>
              </a:ext>
            </a:extLst>
          </p:cNvPr>
          <p:cNvSpPr>
            <a:spLocks noGrp="1"/>
          </p:cNvSpPr>
          <p:nvPr>
            <p:ph idx="1"/>
          </p:nvPr>
        </p:nvSpPr>
        <p:spPr>
          <a:xfrm>
            <a:off x="838200" y="1825625"/>
            <a:ext cx="3689195" cy="4351338"/>
          </a:xfrm>
        </p:spPr>
        <p:txBody>
          <a:bodyPr>
            <a:normAutofit fontScale="77500" lnSpcReduction="20000"/>
          </a:bodyPr>
          <a:lstStyle/>
          <a:p>
            <a:pPr marL="0" marR="0" indent="0">
              <a:lnSpc>
                <a:spcPct val="107000"/>
              </a:lnSpc>
              <a:spcBef>
                <a:spcPts val="0"/>
              </a:spcBef>
              <a:spcAft>
                <a:spcPts val="800"/>
              </a:spcAft>
              <a:buNone/>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Online:</a:t>
            </a:r>
          </a:p>
          <a:p>
            <a:pPr marL="0" marR="0" indent="0">
              <a:lnSpc>
                <a:spcPct val="107000"/>
              </a:lnSpc>
              <a:spcBef>
                <a:spcPts val="0"/>
              </a:spcBef>
              <a:spcAft>
                <a:spcPts val="800"/>
              </a:spcAft>
              <a:buNone/>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mj-lt"/>
              <a:buAutoNum type="arabicPeriod"/>
              <a:tabLst>
                <a:tab pos="13716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O*NET Online, My Next Move: </a:t>
            </a: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https://www.mynextmove.org/explore/ip</a:t>
            </a:r>
            <a:endPar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mj-lt"/>
              <a:buAutoNum type="arabicPeriod"/>
              <a:tabLst>
                <a:tab pos="1371600" algn="l"/>
              </a:tabLs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mj-lt"/>
              <a:buAutoNum type="arabicPeriod"/>
              <a:tabLst>
                <a:tab pos="13716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Myers-Briggs Test: </a:t>
            </a: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https://www.truity.com/test/type-finder-careers</a:t>
            </a:r>
            <a:endPar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914400" marR="0" lvl="2" indent="0">
              <a:lnSpc>
                <a:spcPct val="107000"/>
              </a:lnSpc>
              <a:spcBef>
                <a:spcPts val="0"/>
              </a:spcBef>
              <a:spcAft>
                <a:spcPts val="800"/>
              </a:spcAft>
              <a:buNone/>
              <a:tabLst>
                <a:tab pos="1371600" algn="l"/>
              </a:tabLs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Local to Vincent’s location in NYC:</a:t>
            </a:r>
          </a:p>
          <a:p>
            <a:pPr marL="0" marR="0" indent="0">
              <a:lnSpc>
                <a:spcPct val="107000"/>
              </a:lnSpc>
              <a:spcBef>
                <a:spcPts val="0"/>
              </a:spcBef>
              <a:spcAft>
                <a:spcPts val="800"/>
              </a:spcAft>
              <a:buNone/>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mj-lt"/>
              <a:buAutoNum type="arabicPeriod" startAt="3"/>
              <a:tabLst>
                <a:tab pos="13716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New York State Department of Labor, NYC Career Centers: 90-02 Queens Blvd, Queens, NY 11373, Phone: (718) 321-6307</a:t>
            </a:r>
          </a:p>
          <a:p>
            <a:pPr marL="1143000" marR="0" lvl="2" indent="-228600">
              <a:lnSpc>
                <a:spcPct val="107000"/>
              </a:lnSpc>
              <a:spcBef>
                <a:spcPts val="0"/>
              </a:spcBef>
              <a:spcAft>
                <a:spcPts val="800"/>
              </a:spcAft>
              <a:buFont typeface="+mj-lt"/>
              <a:buAutoNum type="arabicPeriod" startAt="3"/>
              <a:tabLst>
                <a:tab pos="1371600" algn="l"/>
              </a:tabLs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mj-lt"/>
              <a:buAutoNum type="arabicPeriod" startAt="3"/>
              <a:tabLst>
                <a:tab pos="13716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Identity House: </a:t>
            </a: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https://identityhouse.org/walk-in-center/</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208 W 13th St, New York, NY 10011, Phone: (212)-620-7310</a:t>
            </a:r>
          </a:p>
          <a:p>
            <a:endParaRPr lang="en-US" dirty="0"/>
          </a:p>
        </p:txBody>
      </p:sp>
      <p:pic>
        <p:nvPicPr>
          <p:cNvPr id="4" name="Content Placeholder 4">
            <a:extLst>
              <a:ext uri="{FF2B5EF4-FFF2-40B4-BE49-F238E27FC236}">
                <a16:creationId xmlns:a16="http://schemas.microsoft.com/office/drawing/2014/main" id="{9E03F0AB-C5E3-0B49-F889-E3868EDF76F8}"/>
              </a:ext>
            </a:extLst>
          </p:cNvPr>
          <p:cNvPicPr>
            <a:picLocks noChangeAspect="1"/>
          </p:cNvPicPr>
          <p:nvPr/>
        </p:nvPicPr>
        <p:blipFill>
          <a:blip r:embed="rId6"/>
          <a:stretch>
            <a:fillRect/>
          </a:stretch>
        </p:blipFill>
        <p:spPr>
          <a:xfrm>
            <a:off x="4936617" y="1690688"/>
            <a:ext cx="6668980" cy="4764746"/>
          </a:xfrm>
          <a:prstGeom prst="rect">
            <a:avLst/>
          </a:prstGeom>
        </p:spPr>
      </p:pic>
    </p:spTree>
    <p:extLst>
      <p:ext uri="{BB962C8B-B14F-4D97-AF65-F5344CB8AC3E}">
        <p14:creationId xmlns:p14="http://schemas.microsoft.com/office/powerpoint/2010/main" val="3213234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84B5C-8A37-309A-CF2C-46624C8EFEDD}"/>
              </a:ext>
            </a:extLst>
          </p:cNvPr>
          <p:cNvSpPr>
            <a:spLocks noGrp="1"/>
          </p:cNvSpPr>
          <p:nvPr>
            <p:ph type="title"/>
          </p:nvPr>
        </p:nvSpPr>
        <p:spPr/>
        <p:txBody>
          <a:bodyPr/>
          <a:lstStyle/>
          <a:p>
            <a:pPr algn="ctr"/>
            <a:r>
              <a:rPr lang="en-US" dirty="0"/>
              <a:t>Career Assessment Tools</a:t>
            </a:r>
          </a:p>
        </p:txBody>
      </p:sp>
      <p:pic>
        <p:nvPicPr>
          <p:cNvPr id="4" name="Content Placeholder 3">
            <a:extLst>
              <a:ext uri="{FF2B5EF4-FFF2-40B4-BE49-F238E27FC236}">
                <a16:creationId xmlns:a16="http://schemas.microsoft.com/office/drawing/2014/main" id="{CAC73E6C-06A8-64EC-8772-554986710C04}"/>
              </a:ext>
            </a:extLst>
          </p:cNvPr>
          <p:cNvPicPr>
            <a:picLocks noGrp="1" noChangeAspect="1"/>
          </p:cNvPicPr>
          <p:nvPr>
            <p:ph idx="1"/>
          </p:nvPr>
        </p:nvPicPr>
        <p:blipFill>
          <a:blip r:embed="rId3"/>
          <a:stretch>
            <a:fillRect/>
          </a:stretch>
        </p:blipFill>
        <p:spPr>
          <a:xfrm>
            <a:off x="3176754" y="1690688"/>
            <a:ext cx="5838492" cy="4266384"/>
          </a:xfrm>
          <a:prstGeom prst="rect">
            <a:avLst/>
          </a:prstGeom>
        </p:spPr>
      </p:pic>
    </p:spTree>
    <p:extLst>
      <p:ext uri="{BB962C8B-B14F-4D97-AF65-F5344CB8AC3E}">
        <p14:creationId xmlns:p14="http://schemas.microsoft.com/office/powerpoint/2010/main" val="1291788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737B2-D189-6D36-C28F-855B18C80616}"/>
              </a:ext>
            </a:extLst>
          </p:cNvPr>
          <p:cNvSpPr>
            <a:spLocks noGrp="1"/>
          </p:cNvSpPr>
          <p:nvPr>
            <p:ph type="title"/>
          </p:nvPr>
        </p:nvSpPr>
        <p:spPr/>
        <p:txBody>
          <a:bodyPr/>
          <a:lstStyle/>
          <a:p>
            <a:pPr algn="ctr"/>
            <a:r>
              <a:rPr lang="en-US" dirty="0"/>
              <a:t>Ethical Principles and NCDA Standards</a:t>
            </a:r>
          </a:p>
        </p:txBody>
      </p:sp>
      <p:pic>
        <p:nvPicPr>
          <p:cNvPr id="4" name="Content Placeholder 3">
            <a:extLst>
              <a:ext uri="{FF2B5EF4-FFF2-40B4-BE49-F238E27FC236}">
                <a16:creationId xmlns:a16="http://schemas.microsoft.com/office/drawing/2014/main" id="{21EA3049-3FA5-535E-33D8-6476F8E2E2E0}"/>
              </a:ext>
            </a:extLst>
          </p:cNvPr>
          <p:cNvPicPr>
            <a:picLocks noGrp="1" noChangeAspect="1"/>
          </p:cNvPicPr>
          <p:nvPr>
            <p:ph idx="1"/>
          </p:nvPr>
        </p:nvPicPr>
        <p:blipFill>
          <a:blip r:embed="rId3"/>
          <a:stretch>
            <a:fillRect/>
          </a:stretch>
        </p:blipFill>
        <p:spPr>
          <a:xfrm>
            <a:off x="6096000" y="1645585"/>
            <a:ext cx="4953930" cy="1783415"/>
          </a:xfrm>
          <a:prstGeom prst="rect">
            <a:avLst/>
          </a:prstGeom>
        </p:spPr>
      </p:pic>
      <p:pic>
        <p:nvPicPr>
          <p:cNvPr id="5" name="Picture 4">
            <a:extLst>
              <a:ext uri="{FF2B5EF4-FFF2-40B4-BE49-F238E27FC236}">
                <a16:creationId xmlns:a16="http://schemas.microsoft.com/office/drawing/2014/main" id="{60CFAFF4-C50A-AB59-E0AC-AC222AD79D8F}"/>
              </a:ext>
            </a:extLst>
          </p:cNvPr>
          <p:cNvPicPr>
            <a:picLocks noChangeAspect="1"/>
          </p:cNvPicPr>
          <p:nvPr/>
        </p:nvPicPr>
        <p:blipFill>
          <a:blip r:embed="rId4"/>
          <a:stretch>
            <a:fillRect/>
          </a:stretch>
        </p:blipFill>
        <p:spPr>
          <a:xfrm>
            <a:off x="667904" y="1784196"/>
            <a:ext cx="4667026" cy="4312018"/>
          </a:xfrm>
          <a:prstGeom prst="rect">
            <a:avLst/>
          </a:prstGeom>
        </p:spPr>
      </p:pic>
      <p:pic>
        <p:nvPicPr>
          <p:cNvPr id="6" name="Picture 5">
            <a:extLst>
              <a:ext uri="{FF2B5EF4-FFF2-40B4-BE49-F238E27FC236}">
                <a16:creationId xmlns:a16="http://schemas.microsoft.com/office/drawing/2014/main" id="{EDE7D6A0-9ECD-EA11-0750-72247FCAF716}"/>
              </a:ext>
            </a:extLst>
          </p:cNvPr>
          <p:cNvPicPr>
            <a:picLocks noChangeAspect="1"/>
          </p:cNvPicPr>
          <p:nvPr/>
        </p:nvPicPr>
        <p:blipFill>
          <a:blip r:embed="rId5"/>
          <a:stretch>
            <a:fillRect/>
          </a:stretch>
        </p:blipFill>
        <p:spPr>
          <a:xfrm>
            <a:off x="5810818" y="3702204"/>
            <a:ext cx="5914000" cy="2394009"/>
          </a:xfrm>
          <a:prstGeom prst="rect">
            <a:avLst/>
          </a:prstGeom>
        </p:spPr>
      </p:pic>
    </p:spTree>
    <p:extLst>
      <p:ext uri="{BB962C8B-B14F-4D97-AF65-F5344CB8AC3E}">
        <p14:creationId xmlns:p14="http://schemas.microsoft.com/office/powerpoint/2010/main" val="983891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9E17A-1D99-65CA-75E8-B8862A9382E0}"/>
              </a:ext>
            </a:extLst>
          </p:cNvPr>
          <p:cNvSpPr>
            <a:spLocks noGrp="1"/>
          </p:cNvSpPr>
          <p:nvPr>
            <p:ph type="title"/>
          </p:nvPr>
        </p:nvSpPr>
        <p:spPr/>
        <p:txBody>
          <a:bodyPr/>
          <a:lstStyle/>
          <a:p>
            <a:pPr algn="ctr"/>
            <a:r>
              <a:rPr lang="en-US" dirty="0"/>
              <a:t>Referrals Needed</a:t>
            </a:r>
          </a:p>
        </p:txBody>
      </p:sp>
      <p:pic>
        <p:nvPicPr>
          <p:cNvPr id="4" name="Content Placeholder 3">
            <a:extLst>
              <a:ext uri="{FF2B5EF4-FFF2-40B4-BE49-F238E27FC236}">
                <a16:creationId xmlns:a16="http://schemas.microsoft.com/office/drawing/2014/main" id="{B5C8D850-685F-7109-A749-7EC5AECAB5C2}"/>
              </a:ext>
            </a:extLst>
          </p:cNvPr>
          <p:cNvPicPr>
            <a:picLocks noGrp="1" noChangeAspect="1"/>
          </p:cNvPicPr>
          <p:nvPr>
            <p:ph idx="1"/>
          </p:nvPr>
        </p:nvPicPr>
        <p:blipFill>
          <a:blip r:embed="rId3"/>
          <a:stretch>
            <a:fillRect/>
          </a:stretch>
        </p:blipFill>
        <p:spPr>
          <a:xfrm>
            <a:off x="6480253" y="1911138"/>
            <a:ext cx="4762500" cy="3371966"/>
          </a:xfrm>
          <a:prstGeom prst="rect">
            <a:avLst/>
          </a:prstGeom>
        </p:spPr>
      </p:pic>
      <p:pic>
        <p:nvPicPr>
          <p:cNvPr id="5" name="Picture 4">
            <a:extLst>
              <a:ext uri="{FF2B5EF4-FFF2-40B4-BE49-F238E27FC236}">
                <a16:creationId xmlns:a16="http://schemas.microsoft.com/office/drawing/2014/main" id="{E2FC75E1-FC4C-52DD-8057-36B6BB1BB71E}"/>
              </a:ext>
            </a:extLst>
          </p:cNvPr>
          <p:cNvPicPr>
            <a:picLocks noChangeAspect="1"/>
          </p:cNvPicPr>
          <p:nvPr/>
        </p:nvPicPr>
        <p:blipFill>
          <a:blip r:embed="rId4"/>
          <a:stretch>
            <a:fillRect/>
          </a:stretch>
        </p:blipFill>
        <p:spPr>
          <a:xfrm>
            <a:off x="949247" y="1911137"/>
            <a:ext cx="5057949" cy="3371966"/>
          </a:xfrm>
          <a:prstGeom prst="rect">
            <a:avLst/>
          </a:prstGeom>
        </p:spPr>
      </p:pic>
    </p:spTree>
    <p:extLst>
      <p:ext uri="{BB962C8B-B14F-4D97-AF65-F5344CB8AC3E}">
        <p14:creationId xmlns:p14="http://schemas.microsoft.com/office/powerpoint/2010/main" val="1198429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C0447-9377-19D7-FC6B-5C7F2A36E4A9}"/>
              </a:ext>
            </a:extLst>
          </p:cNvPr>
          <p:cNvSpPr>
            <a:spLocks noGrp="1"/>
          </p:cNvSpPr>
          <p:nvPr>
            <p:ph type="title"/>
          </p:nvPr>
        </p:nvSpPr>
        <p:spPr/>
        <p:txBody>
          <a:bodyPr/>
          <a:lstStyle/>
          <a:p>
            <a:pPr algn="ctr"/>
            <a:r>
              <a:rPr lang="en-US" dirty="0"/>
              <a:t>Summary and Key Takeaways</a:t>
            </a:r>
          </a:p>
        </p:txBody>
      </p:sp>
      <p:sp>
        <p:nvSpPr>
          <p:cNvPr id="3" name="Content Placeholder 2">
            <a:extLst>
              <a:ext uri="{FF2B5EF4-FFF2-40B4-BE49-F238E27FC236}">
                <a16:creationId xmlns:a16="http://schemas.microsoft.com/office/drawing/2014/main" id="{A4AA36DC-C515-68D1-8838-014EBE4DF6F9}"/>
              </a:ext>
            </a:extLst>
          </p:cNvPr>
          <p:cNvSpPr>
            <a:spLocks noGrp="1"/>
          </p:cNvSpPr>
          <p:nvPr>
            <p:ph idx="1"/>
          </p:nvPr>
        </p:nvSpPr>
        <p:spPr>
          <a:xfrm>
            <a:off x="838200" y="1572322"/>
            <a:ext cx="10515600" cy="4604641"/>
          </a:xfrm>
        </p:spPr>
        <p:txBody>
          <a:bodyPr>
            <a:normAutofit/>
          </a:bodyPr>
          <a:lstStyle/>
          <a:p>
            <a:pPr marL="0" indent="0">
              <a:spcBef>
                <a:spcPts val="0"/>
              </a:spcBef>
              <a:spcAft>
                <a:spcPts val="0"/>
              </a:spcAft>
              <a:buNone/>
            </a:pPr>
            <a:endParaRPr lang="en-US" sz="2400" dirty="0">
              <a:effectLst/>
            </a:endParaRP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kern="100" dirty="0">
                <a:effectLst/>
                <a:latin typeface="Century Schoolbook" panose="02040604050505020304" pitchFamily="18" charset="0"/>
                <a:ea typeface="Calibri" panose="020F0502020204030204" pitchFamily="34" charset="0"/>
                <a:cs typeface="Times New Roman" panose="02020603050405020304" pitchFamily="18" charset="0"/>
              </a:rPr>
              <a:t>Comprehensive understanding of client demographics and background.</a:t>
            </a: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kern="100" dirty="0">
                <a:effectLst/>
                <a:latin typeface="Century Schoolbook" panose="02040604050505020304" pitchFamily="18" charset="0"/>
                <a:ea typeface="Calibri" panose="020F0502020204030204" pitchFamily="34" charset="0"/>
                <a:cs typeface="Times New Roman" panose="02020603050405020304" pitchFamily="18" charset="0"/>
              </a:rPr>
              <a:t>Application of Holland's RIASEC Model for career matching.</a:t>
            </a: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kern="100" dirty="0">
                <a:effectLst/>
                <a:latin typeface="Century Schoolbook" panose="02040604050505020304" pitchFamily="18" charset="0"/>
                <a:ea typeface="Calibri" panose="020F0502020204030204" pitchFamily="34" charset="0"/>
                <a:cs typeface="Times New Roman" panose="02020603050405020304" pitchFamily="18" charset="0"/>
              </a:rPr>
              <a:t>Importance of addressing unique challenges and cultural considerations.</a:t>
            </a: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kern="100" dirty="0">
                <a:effectLst/>
                <a:latin typeface="Century Schoolbook" panose="02040604050505020304" pitchFamily="18" charset="0"/>
                <a:ea typeface="Calibri" panose="020F0502020204030204" pitchFamily="34" charset="0"/>
                <a:cs typeface="Times New Roman" panose="02020603050405020304" pitchFamily="18" charset="0"/>
              </a:rPr>
              <a:t>Utilization of various career resources and assessment tools.</a:t>
            </a: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kern="100" dirty="0">
                <a:effectLst/>
                <a:latin typeface="Century Schoolbook" panose="02040604050505020304" pitchFamily="18" charset="0"/>
                <a:ea typeface="Calibri" panose="020F0502020204030204" pitchFamily="34" charset="0"/>
                <a:cs typeface="Times New Roman" panose="02020603050405020304" pitchFamily="18" charset="0"/>
              </a:rPr>
              <a:t>Adherence to ethical principles and NCDA standards in counseling.</a:t>
            </a: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kern="100" dirty="0">
                <a:effectLst/>
                <a:latin typeface="Century Schoolbook" panose="02040604050505020304" pitchFamily="18" charset="0"/>
                <a:ea typeface="Calibri" panose="020F0502020204030204" pitchFamily="34" charset="0"/>
                <a:cs typeface="Times New Roman" panose="02020603050405020304" pitchFamily="18" charset="0"/>
              </a:rPr>
              <a:t>Importance of referrals for additional support.</a:t>
            </a:r>
          </a:p>
          <a:p>
            <a:endParaRPr lang="en-US" dirty="0"/>
          </a:p>
        </p:txBody>
      </p:sp>
    </p:spTree>
    <p:extLst>
      <p:ext uri="{BB962C8B-B14F-4D97-AF65-F5344CB8AC3E}">
        <p14:creationId xmlns:p14="http://schemas.microsoft.com/office/powerpoint/2010/main" val="3000707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74799-E2B1-E2F9-EAE5-9A26FD8716C7}"/>
              </a:ext>
            </a:extLst>
          </p:cNvPr>
          <p:cNvSpPr>
            <a:spLocks noGrp="1"/>
          </p:cNvSpPr>
          <p:nvPr>
            <p:ph type="title"/>
          </p:nvPr>
        </p:nvSpPr>
        <p:spPr/>
        <p:txBody>
          <a:bodyPr/>
          <a:lstStyle/>
          <a:p>
            <a:pPr algn="ctr"/>
            <a:r>
              <a:rPr lang="en-US" dirty="0"/>
              <a:t>Conclusion and Next Steps</a:t>
            </a:r>
            <a:endParaRPr lang="en-US" sz="2800" dirty="0"/>
          </a:p>
        </p:txBody>
      </p:sp>
      <p:pic>
        <p:nvPicPr>
          <p:cNvPr id="1026" name="Picture 2" descr="History of Our Saint">
            <a:extLst>
              <a:ext uri="{FF2B5EF4-FFF2-40B4-BE49-F238E27FC236}">
                <a16:creationId xmlns:a16="http://schemas.microsoft.com/office/drawing/2014/main" id="{87BD540A-A14A-8802-438A-E45907F4047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399915" y="1690688"/>
            <a:ext cx="3458433" cy="43513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F639628-D18C-2878-FE5B-3D46A932450C}"/>
              </a:ext>
            </a:extLst>
          </p:cNvPr>
          <p:cNvPicPr>
            <a:picLocks noChangeAspect="1"/>
          </p:cNvPicPr>
          <p:nvPr/>
        </p:nvPicPr>
        <p:blipFill>
          <a:blip r:embed="rId4"/>
          <a:stretch>
            <a:fillRect/>
          </a:stretch>
        </p:blipFill>
        <p:spPr>
          <a:xfrm>
            <a:off x="838200" y="2115287"/>
            <a:ext cx="5257800" cy="3429000"/>
          </a:xfrm>
          <a:prstGeom prst="rect">
            <a:avLst/>
          </a:prstGeom>
        </p:spPr>
      </p:pic>
    </p:spTree>
    <p:extLst>
      <p:ext uri="{BB962C8B-B14F-4D97-AF65-F5344CB8AC3E}">
        <p14:creationId xmlns:p14="http://schemas.microsoft.com/office/powerpoint/2010/main" val="2960154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EFF0A-07FB-EAA3-2810-BBF243B227A4}"/>
              </a:ext>
            </a:extLst>
          </p:cNvPr>
          <p:cNvSpPr>
            <a:spLocks noGrp="1"/>
          </p:cNvSpPr>
          <p:nvPr>
            <p:ph type="title"/>
          </p:nvPr>
        </p:nvSpPr>
        <p:spPr/>
        <p:txBody>
          <a:bodyPr>
            <a:normAutofit/>
          </a:bodyPr>
          <a:lstStyle/>
          <a:p>
            <a:pPr algn="ctr"/>
            <a:r>
              <a:rPr lang="en-US" sz="3600" dirty="0"/>
              <a:t>References</a:t>
            </a:r>
          </a:p>
        </p:txBody>
      </p:sp>
      <p:sp>
        <p:nvSpPr>
          <p:cNvPr id="3" name="Content Placeholder 2">
            <a:extLst>
              <a:ext uri="{FF2B5EF4-FFF2-40B4-BE49-F238E27FC236}">
                <a16:creationId xmlns:a16="http://schemas.microsoft.com/office/drawing/2014/main" id="{C49F483D-BC7E-46CB-A415-232A61418873}"/>
              </a:ext>
            </a:extLst>
          </p:cNvPr>
          <p:cNvSpPr>
            <a:spLocks noGrp="1"/>
          </p:cNvSpPr>
          <p:nvPr>
            <p:ph idx="1"/>
          </p:nvPr>
        </p:nvSpPr>
        <p:spPr>
          <a:xfrm>
            <a:off x="838200" y="1527717"/>
            <a:ext cx="10515600" cy="4649246"/>
          </a:xfrm>
        </p:spPr>
        <p:txBody>
          <a:bodyPr>
            <a:normAutofit fontScale="85000" lnSpcReduction="20000"/>
          </a:bodyPr>
          <a:lstStyle/>
          <a:p>
            <a:pPr marL="0" indent="0">
              <a:buNone/>
            </a:pPr>
            <a:endParaRPr lang="en-US" sz="2400" dirty="0"/>
          </a:p>
          <a:p>
            <a:pPr marL="0" indent="0">
              <a:buNone/>
            </a:pPr>
            <a:r>
              <a:rPr lang="en-US" sz="2400" dirty="0"/>
              <a:t>American Counseling Association (2014). ACA Code of Ethics. Counseling.org.</a:t>
            </a:r>
          </a:p>
          <a:p>
            <a:pPr marL="0" indent="0">
              <a:buNone/>
            </a:pPr>
            <a:endParaRPr lang="en-US" sz="2400" dirty="0"/>
          </a:p>
          <a:p>
            <a:pPr marL="0" indent="0">
              <a:buNone/>
            </a:pPr>
            <a:r>
              <a:rPr lang="en-US" sz="2400" dirty="0"/>
              <a:t>Brown, S. D., &amp; Lent, R. W. (Eds.).(2021). Career development and counseling: Putting theory and research to work (3rd ed.). John Wiley &amp; Sons.</a:t>
            </a:r>
          </a:p>
          <a:p>
            <a:pPr marL="0" indent="0">
              <a:buNone/>
            </a:pPr>
            <a:endParaRPr lang="en-US" sz="2400" dirty="0"/>
          </a:p>
          <a:p>
            <a:pPr marL="0" indent="0">
              <a:buNone/>
            </a:pPr>
            <a:r>
              <a:rPr lang="en-US" sz="2400" dirty="0"/>
              <a:t>Corey, G., Corey, M. S., Corey, C., &amp; Callanan, P. (2015). Issues and ethics in the helping professions</a:t>
            </a:r>
          </a:p>
          <a:p>
            <a:pPr marL="0" indent="0">
              <a:buNone/>
            </a:pPr>
            <a:r>
              <a:rPr lang="en-US" sz="2400" dirty="0"/>
              <a:t>(9th ed.). Australia: Brooks/Cole.</a:t>
            </a:r>
          </a:p>
          <a:p>
            <a:pPr marL="0" indent="0">
              <a:buNone/>
            </a:pPr>
            <a:endParaRPr lang="en-US" sz="2400" dirty="0"/>
          </a:p>
          <a:p>
            <a:pPr marL="0" indent="0">
              <a:buNone/>
            </a:pPr>
            <a:r>
              <a:rPr lang="en-US" sz="2400" dirty="0"/>
              <a:t>Kail, R. V., &amp; Cavanaugh, J. C. (2019). Human development: A life-span view (8th ed.). Cengage. ISBN-13: 9781337554831</a:t>
            </a:r>
          </a:p>
          <a:p>
            <a:pPr marL="0" indent="0">
              <a:buNone/>
            </a:pPr>
            <a:endParaRPr lang="en-US" sz="2400" dirty="0"/>
          </a:p>
          <a:p>
            <a:pPr marL="0" indent="0">
              <a:buNone/>
            </a:pPr>
            <a:r>
              <a:rPr lang="en-US" sz="2400" dirty="0"/>
              <a:t>National Board for Certified Counselors. (2022). Career Development Counseling for Military and Veteran Populations. Retrieved from https://www.nbcc.org.</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489345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3F2A7-6E57-A77B-59F3-7DA0389837C0}"/>
              </a:ext>
            </a:extLst>
          </p:cNvPr>
          <p:cNvSpPr>
            <a:spLocks noGrp="1"/>
          </p:cNvSpPr>
          <p:nvPr>
            <p:ph type="title"/>
          </p:nvPr>
        </p:nvSpPr>
        <p:spPr/>
        <p:txBody>
          <a:bodyPr/>
          <a:lstStyle/>
          <a:p>
            <a:pPr algn="ctr"/>
            <a:r>
              <a:rPr lang="en-US" dirty="0"/>
              <a:t>Welcome Everyone!</a:t>
            </a:r>
          </a:p>
        </p:txBody>
      </p:sp>
      <p:pic>
        <p:nvPicPr>
          <p:cNvPr id="4" name="Picture 3">
            <a:extLst>
              <a:ext uri="{FF2B5EF4-FFF2-40B4-BE49-F238E27FC236}">
                <a16:creationId xmlns:a16="http://schemas.microsoft.com/office/drawing/2014/main" id="{284D8DFF-14A2-DC21-645C-751712111EDF}"/>
              </a:ext>
            </a:extLst>
          </p:cNvPr>
          <p:cNvPicPr>
            <a:picLocks noChangeAspect="1"/>
          </p:cNvPicPr>
          <p:nvPr/>
        </p:nvPicPr>
        <p:blipFill>
          <a:blip r:embed="rId3"/>
          <a:stretch>
            <a:fillRect/>
          </a:stretch>
        </p:blipFill>
        <p:spPr>
          <a:xfrm>
            <a:off x="1472327" y="2516576"/>
            <a:ext cx="4038015" cy="2652872"/>
          </a:xfrm>
          <a:prstGeom prst="rect">
            <a:avLst/>
          </a:prstGeom>
        </p:spPr>
      </p:pic>
      <p:pic>
        <p:nvPicPr>
          <p:cNvPr id="5" name="Picture 2" descr="Therapist Vs Psychologist: Difference Between Therapy and Psychological  Counseling? | BetterHelp">
            <a:extLst>
              <a:ext uri="{FF2B5EF4-FFF2-40B4-BE49-F238E27FC236}">
                <a16:creationId xmlns:a16="http://schemas.microsoft.com/office/drawing/2014/main" id="{0BC20EAB-5F5A-96F3-D0B0-3BAA5FF943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659" y="2516575"/>
            <a:ext cx="4038015" cy="2652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3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C2E35-9F63-8F13-A0C5-6F8A6941A4BB}"/>
              </a:ext>
            </a:extLst>
          </p:cNvPr>
          <p:cNvSpPr>
            <a:spLocks noGrp="1"/>
          </p:cNvSpPr>
          <p:nvPr>
            <p:ph type="title"/>
          </p:nvPr>
        </p:nvSpPr>
        <p:spPr/>
        <p:txBody>
          <a:bodyPr/>
          <a:lstStyle/>
          <a:p>
            <a:pPr algn="ctr"/>
            <a:r>
              <a:rPr lang="en-US" dirty="0"/>
              <a:t>Client Demographics</a:t>
            </a:r>
          </a:p>
        </p:txBody>
      </p:sp>
      <p:pic>
        <p:nvPicPr>
          <p:cNvPr id="2050" name="Picture 2" descr="Growing up Latino in America is hard">
            <a:extLst>
              <a:ext uri="{FF2B5EF4-FFF2-40B4-BE49-F238E27FC236}">
                <a16:creationId xmlns:a16="http://schemas.microsoft.com/office/drawing/2014/main" id="{5D279714-245F-3C7C-E0D9-4D9171A951D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25200" y="1825625"/>
            <a:ext cx="6528600"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B5FFB0B-3585-524E-5ADE-8117EAB080FE}"/>
              </a:ext>
            </a:extLst>
          </p:cNvPr>
          <p:cNvSpPr txBox="1"/>
          <p:nvPr/>
        </p:nvSpPr>
        <p:spPr>
          <a:xfrm>
            <a:off x="308956" y="2308814"/>
            <a:ext cx="4047893" cy="3133230"/>
          </a:xfrm>
          <a:prstGeom prst="rect">
            <a:avLst/>
          </a:prstGeom>
          <a:noFill/>
        </p:spPr>
        <p:txBody>
          <a:bodyPr wrap="square" rtlCol="0">
            <a:spAutoFit/>
          </a:bodyPr>
          <a:lstStyle/>
          <a:p>
            <a:pPr>
              <a:spcBef>
                <a:spcPts val="0"/>
              </a:spcBef>
              <a:spcAft>
                <a:spcPts val="0"/>
              </a:spcAft>
            </a:pPr>
            <a:endParaRPr lang="en-US" dirty="0">
              <a:effectLst/>
            </a:endParaRP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Name: Vincent Arroyo</a:t>
            </a: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Age: 17</a:t>
            </a: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Sex: Male</a:t>
            </a: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Race/Ethnicity: Hispanic</a:t>
            </a: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Education: High School Junior</a:t>
            </a:r>
          </a:p>
        </p:txBody>
      </p:sp>
    </p:spTree>
    <p:extLst>
      <p:ext uri="{BB962C8B-B14F-4D97-AF65-F5344CB8AC3E}">
        <p14:creationId xmlns:p14="http://schemas.microsoft.com/office/powerpoint/2010/main" val="4058532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C2E35-9F63-8F13-A0C5-6F8A6941A4BB}"/>
              </a:ext>
            </a:extLst>
          </p:cNvPr>
          <p:cNvSpPr>
            <a:spLocks noGrp="1"/>
          </p:cNvSpPr>
          <p:nvPr>
            <p:ph type="title"/>
          </p:nvPr>
        </p:nvSpPr>
        <p:spPr/>
        <p:txBody>
          <a:bodyPr/>
          <a:lstStyle/>
          <a:p>
            <a:pPr algn="ctr"/>
            <a:r>
              <a:rPr lang="en-US" dirty="0"/>
              <a:t>Current Career Development</a:t>
            </a:r>
          </a:p>
        </p:txBody>
      </p:sp>
      <p:sp>
        <p:nvSpPr>
          <p:cNvPr id="4" name="TextBox 3">
            <a:extLst>
              <a:ext uri="{FF2B5EF4-FFF2-40B4-BE49-F238E27FC236}">
                <a16:creationId xmlns:a16="http://schemas.microsoft.com/office/drawing/2014/main" id="{9B5FFB0B-3585-524E-5ADE-8117EAB080FE}"/>
              </a:ext>
            </a:extLst>
          </p:cNvPr>
          <p:cNvSpPr txBox="1"/>
          <p:nvPr/>
        </p:nvSpPr>
        <p:spPr>
          <a:xfrm>
            <a:off x="286653" y="1825625"/>
            <a:ext cx="4129230" cy="3323217"/>
          </a:xfrm>
          <a:prstGeom prst="rect">
            <a:avLst/>
          </a:prstGeom>
          <a:noFill/>
        </p:spPr>
        <p:txBody>
          <a:bodyPr wrap="square" rtlCol="0">
            <a:spAutoFit/>
          </a:bodyPr>
          <a:lstStyle/>
          <a:p>
            <a:pPr>
              <a:spcBef>
                <a:spcPts val="0"/>
              </a:spcBef>
              <a:spcAft>
                <a:spcPts val="0"/>
              </a:spcAft>
            </a:pPr>
            <a:endParaRPr lang="en-US" dirty="0">
              <a:effectLst/>
            </a:endParaRP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Current Employment: Works at a bodega after school</a:t>
            </a: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Academic Performance: Cs and Ds in high school</a:t>
            </a: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Aspirations: Interested in joining the military</a:t>
            </a:r>
          </a:p>
        </p:txBody>
      </p:sp>
      <p:pic>
        <p:nvPicPr>
          <p:cNvPr id="3074" name="Picture 2" descr="202602-M-NR127-1002">
            <a:extLst>
              <a:ext uri="{FF2B5EF4-FFF2-40B4-BE49-F238E27FC236}">
                <a16:creationId xmlns:a16="http://schemas.microsoft.com/office/drawing/2014/main" id="{D7FCEFE6-781F-98EB-9D20-E2C6FCF2583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0" y="1690688"/>
            <a:ext cx="4114624" cy="4285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469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C2E35-9F63-8F13-A0C5-6F8A6941A4BB}"/>
              </a:ext>
            </a:extLst>
          </p:cNvPr>
          <p:cNvSpPr>
            <a:spLocks noGrp="1"/>
          </p:cNvSpPr>
          <p:nvPr>
            <p:ph type="title"/>
          </p:nvPr>
        </p:nvSpPr>
        <p:spPr/>
        <p:txBody>
          <a:bodyPr/>
          <a:lstStyle/>
          <a:p>
            <a:pPr algn="ctr"/>
            <a:r>
              <a:rPr lang="en-US" dirty="0"/>
              <a:t>Reasons for Seeking Career Counseling</a:t>
            </a:r>
          </a:p>
        </p:txBody>
      </p:sp>
      <p:pic>
        <p:nvPicPr>
          <p:cNvPr id="4098" name="Picture 2" descr="One Year Later: Honoring Dad's Legacy | NancyPekala.com">
            <a:extLst>
              <a:ext uri="{FF2B5EF4-FFF2-40B4-BE49-F238E27FC236}">
                <a16:creationId xmlns:a16="http://schemas.microsoft.com/office/drawing/2014/main" id="{6D20ECFC-B927-8BA7-6BB0-C0ED889881D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828156" y="2127028"/>
            <a:ext cx="3687792" cy="282645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hen Is It Appropriate To Gift An American Flag">
            <a:extLst>
              <a:ext uri="{FF2B5EF4-FFF2-40B4-BE49-F238E27FC236}">
                <a16:creationId xmlns:a16="http://schemas.microsoft.com/office/drawing/2014/main" id="{8A2F10B2-6DB2-B46E-ECFE-4C5E9601BB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543" y="2127028"/>
            <a:ext cx="3533066" cy="282645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OPINION: Repeal 'don't ask, don't tell' - lehighvalleylive.com">
            <a:extLst>
              <a:ext uri="{FF2B5EF4-FFF2-40B4-BE49-F238E27FC236}">
                <a16:creationId xmlns:a16="http://schemas.microsoft.com/office/drawing/2014/main" id="{631FC634-3680-9CF5-A94A-06810F5343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4609" y="2055442"/>
            <a:ext cx="3687792" cy="2898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865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C2E35-9F63-8F13-A0C5-6F8A6941A4BB}"/>
              </a:ext>
            </a:extLst>
          </p:cNvPr>
          <p:cNvSpPr>
            <a:spLocks noGrp="1"/>
          </p:cNvSpPr>
          <p:nvPr>
            <p:ph type="title"/>
          </p:nvPr>
        </p:nvSpPr>
        <p:spPr/>
        <p:txBody>
          <a:bodyPr>
            <a:normAutofit/>
          </a:bodyPr>
          <a:lstStyle/>
          <a:p>
            <a:pPr algn="ctr"/>
            <a:r>
              <a:rPr lang="en-US" sz="4000" dirty="0"/>
              <a:t>Unique Challenges and Cultural Considerations</a:t>
            </a:r>
          </a:p>
        </p:txBody>
      </p:sp>
      <p:pic>
        <p:nvPicPr>
          <p:cNvPr id="5122" name="Picture 2" descr="It's Not Just Hunger: Economic Hardship &amp; Food Insecurity">
            <a:extLst>
              <a:ext uri="{FF2B5EF4-FFF2-40B4-BE49-F238E27FC236}">
                <a16:creationId xmlns:a16="http://schemas.microsoft.com/office/drawing/2014/main" id="{6867B158-7DB6-A328-25BA-03BFA0E2DE6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82079" y="3429000"/>
            <a:ext cx="4205950" cy="262371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re Closeted Folks Fair Game Now? | Psychology Today">
            <a:extLst>
              <a:ext uri="{FF2B5EF4-FFF2-40B4-BE49-F238E27FC236}">
                <a16:creationId xmlns:a16="http://schemas.microsoft.com/office/drawing/2014/main" id="{C2AB12D7-EB4F-ED46-DC64-D908D400A0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1187" y="4392729"/>
            <a:ext cx="2275701" cy="22757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DF3D28D-14A4-5B90-694E-2CA5DDEBCAA0}"/>
              </a:ext>
            </a:extLst>
          </p:cNvPr>
          <p:cNvPicPr>
            <a:picLocks noChangeAspect="1"/>
          </p:cNvPicPr>
          <p:nvPr/>
        </p:nvPicPr>
        <p:blipFill>
          <a:blip r:embed="rId5"/>
          <a:stretch>
            <a:fillRect/>
          </a:stretch>
        </p:blipFill>
        <p:spPr>
          <a:xfrm>
            <a:off x="851494" y="1540022"/>
            <a:ext cx="4095067" cy="2730044"/>
          </a:xfrm>
          <a:prstGeom prst="rect">
            <a:avLst/>
          </a:prstGeom>
        </p:spPr>
      </p:pic>
    </p:spTree>
    <p:extLst>
      <p:ext uri="{BB962C8B-B14F-4D97-AF65-F5344CB8AC3E}">
        <p14:creationId xmlns:p14="http://schemas.microsoft.com/office/powerpoint/2010/main" val="3219708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C2E35-9F63-8F13-A0C5-6F8A6941A4BB}"/>
              </a:ext>
            </a:extLst>
          </p:cNvPr>
          <p:cNvSpPr>
            <a:spLocks noGrp="1"/>
          </p:cNvSpPr>
          <p:nvPr>
            <p:ph type="title"/>
          </p:nvPr>
        </p:nvSpPr>
        <p:spPr/>
        <p:txBody>
          <a:bodyPr/>
          <a:lstStyle/>
          <a:p>
            <a:pPr algn="ctr"/>
            <a:r>
              <a:rPr lang="en-US" dirty="0"/>
              <a:t>Holland's RIASEC Model Overview</a:t>
            </a:r>
          </a:p>
        </p:txBody>
      </p:sp>
      <p:pic>
        <p:nvPicPr>
          <p:cNvPr id="6146" name="Picture 2" descr="The Holland Code and How to Use It - University of San Diego">
            <a:extLst>
              <a:ext uri="{FF2B5EF4-FFF2-40B4-BE49-F238E27FC236}">
                <a16:creationId xmlns:a16="http://schemas.microsoft.com/office/drawing/2014/main" id="{2E0C161C-833D-2717-776E-DF9258B6D73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60304" y="1814473"/>
            <a:ext cx="487139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48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C2E35-9F63-8F13-A0C5-6F8A6941A4BB}"/>
              </a:ext>
            </a:extLst>
          </p:cNvPr>
          <p:cNvSpPr>
            <a:spLocks noGrp="1"/>
          </p:cNvSpPr>
          <p:nvPr>
            <p:ph type="title"/>
          </p:nvPr>
        </p:nvSpPr>
        <p:spPr/>
        <p:txBody>
          <a:bodyPr>
            <a:normAutofit/>
          </a:bodyPr>
          <a:lstStyle/>
          <a:p>
            <a:pPr algn="ctr"/>
            <a:r>
              <a:rPr lang="en-US" sz="3600" dirty="0"/>
              <a:t>Application of Holland's RIASEC Model to Vincent's Case</a:t>
            </a:r>
          </a:p>
        </p:txBody>
      </p:sp>
      <p:pic>
        <p:nvPicPr>
          <p:cNvPr id="5" name="Content Placeholder 4">
            <a:extLst>
              <a:ext uri="{FF2B5EF4-FFF2-40B4-BE49-F238E27FC236}">
                <a16:creationId xmlns:a16="http://schemas.microsoft.com/office/drawing/2014/main" id="{CAD00371-402B-2423-8AA6-5465D0A264AD}"/>
              </a:ext>
            </a:extLst>
          </p:cNvPr>
          <p:cNvPicPr>
            <a:picLocks noGrp="1" noChangeAspect="1"/>
          </p:cNvPicPr>
          <p:nvPr>
            <p:ph idx="1"/>
          </p:nvPr>
        </p:nvPicPr>
        <p:blipFill>
          <a:blip r:embed="rId3"/>
          <a:stretch>
            <a:fillRect/>
          </a:stretch>
        </p:blipFill>
        <p:spPr>
          <a:xfrm>
            <a:off x="2640526" y="1825625"/>
            <a:ext cx="6910948" cy="4351338"/>
          </a:xfrm>
        </p:spPr>
      </p:pic>
    </p:spTree>
    <p:extLst>
      <p:ext uri="{BB962C8B-B14F-4D97-AF65-F5344CB8AC3E}">
        <p14:creationId xmlns:p14="http://schemas.microsoft.com/office/powerpoint/2010/main" val="3578056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C2E35-9F63-8F13-A0C5-6F8A6941A4BB}"/>
              </a:ext>
            </a:extLst>
          </p:cNvPr>
          <p:cNvSpPr>
            <a:spLocks noGrp="1"/>
          </p:cNvSpPr>
          <p:nvPr>
            <p:ph type="title"/>
          </p:nvPr>
        </p:nvSpPr>
        <p:spPr/>
        <p:txBody>
          <a:bodyPr/>
          <a:lstStyle/>
          <a:p>
            <a:pPr algn="ctr"/>
            <a:r>
              <a:rPr lang="en-US" dirty="0"/>
              <a:t>Initial Assessment Information</a:t>
            </a:r>
          </a:p>
        </p:txBody>
      </p:sp>
      <p:pic>
        <p:nvPicPr>
          <p:cNvPr id="4" name="Content Placeholder 3">
            <a:extLst>
              <a:ext uri="{FF2B5EF4-FFF2-40B4-BE49-F238E27FC236}">
                <a16:creationId xmlns:a16="http://schemas.microsoft.com/office/drawing/2014/main" id="{A3584656-9EA0-2C7A-4E7C-2DB455C928BA}"/>
              </a:ext>
            </a:extLst>
          </p:cNvPr>
          <p:cNvPicPr>
            <a:picLocks noGrp="1" noChangeAspect="1"/>
          </p:cNvPicPr>
          <p:nvPr>
            <p:ph idx="1"/>
          </p:nvPr>
        </p:nvPicPr>
        <p:blipFill>
          <a:blip r:embed="rId3"/>
          <a:stretch>
            <a:fillRect/>
          </a:stretch>
        </p:blipFill>
        <p:spPr>
          <a:xfrm>
            <a:off x="838200" y="1903684"/>
            <a:ext cx="4872923" cy="4351338"/>
          </a:xfrm>
          <a:prstGeom prst="rect">
            <a:avLst/>
          </a:prstGeom>
        </p:spPr>
      </p:pic>
      <p:pic>
        <p:nvPicPr>
          <p:cNvPr id="5" name="Picture 4">
            <a:extLst>
              <a:ext uri="{FF2B5EF4-FFF2-40B4-BE49-F238E27FC236}">
                <a16:creationId xmlns:a16="http://schemas.microsoft.com/office/drawing/2014/main" id="{98AB4BE6-8098-7E13-9B29-ED07BABAEA21}"/>
              </a:ext>
            </a:extLst>
          </p:cNvPr>
          <p:cNvPicPr>
            <a:picLocks noChangeAspect="1"/>
          </p:cNvPicPr>
          <p:nvPr/>
        </p:nvPicPr>
        <p:blipFill>
          <a:blip r:embed="rId4"/>
          <a:stretch>
            <a:fillRect/>
          </a:stretch>
        </p:blipFill>
        <p:spPr>
          <a:xfrm>
            <a:off x="6480876" y="1903684"/>
            <a:ext cx="4872924" cy="4351338"/>
          </a:xfrm>
          <a:prstGeom prst="rect">
            <a:avLst/>
          </a:prstGeom>
        </p:spPr>
      </p:pic>
    </p:spTree>
    <p:extLst>
      <p:ext uri="{BB962C8B-B14F-4D97-AF65-F5344CB8AC3E}">
        <p14:creationId xmlns:p14="http://schemas.microsoft.com/office/powerpoint/2010/main" val="20716675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2593</TotalTime>
  <Words>2901</Words>
  <Application>Microsoft Office PowerPoint</Application>
  <PresentationFormat>Widescreen</PresentationFormat>
  <Paragraphs>98</Paragraphs>
  <Slides>17</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Calibri Light</vt:lpstr>
      <vt:lpstr>Century Schoolbook</vt:lpstr>
      <vt:lpstr>Open Sans</vt:lpstr>
      <vt:lpstr>Symbol</vt:lpstr>
      <vt:lpstr>Times New Roman</vt:lpstr>
      <vt:lpstr>office theme</vt:lpstr>
      <vt:lpstr>Career Counseling Presentation: Vincent’s Career Path Out of the Closet and Into the Light</vt:lpstr>
      <vt:lpstr>Welcome Everyone!</vt:lpstr>
      <vt:lpstr>Client Demographics</vt:lpstr>
      <vt:lpstr>Current Career Development</vt:lpstr>
      <vt:lpstr>Reasons for Seeking Career Counseling</vt:lpstr>
      <vt:lpstr>Unique Challenges and Cultural Considerations</vt:lpstr>
      <vt:lpstr>Holland's RIASEC Model Overview</vt:lpstr>
      <vt:lpstr>Application of Holland's RIASEC Model to Vincent's Case</vt:lpstr>
      <vt:lpstr>Initial Assessment Information</vt:lpstr>
      <vt:lpstr>Steps in the Career Development Process</vt:lpstr>
      <vt:lpstr>Career Resources</vt:lpstr>
      <vt:lpstr>Career Assessment Tools</vt:lpstr>
      <vt:lpstr>Ethical Principles and NCDA Standards</vt:lpstr>
      <vt:lpstr>Referrals Needed</vt:lpstr>
      <vt:lpstr>Summary and Key Takeaways</vt:lpstr>
      <vt:lpstr>Conclusion and Next Steps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Nolan</dc:creator>
  <cp:lastModifiedBy>John Nolan</cp:lastModifiedBy>
  <cp:revision>1734</cp:revision>
  <dcterms:created xsi:type="dcterms:W3CDTF">2022-09-08T03:20:00Z</dcterms:created>
  <dcterms:modified xsi:type="dcterms:W3CDTF">2024-01-31T20:36:46Z</dcterms:modified>
</cp:coreProperties>
</file>